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существительных во множественном числе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окончания помогают словам дружно меняться по падежам.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подсказывает, о ком или о чём говорится. Во множественном числе слово меняется по падежам, и именно окончание помогает не потеряться в предложении.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окончания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падеж: кто? что?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начальная форма множественного числа. Она называет предметы без предлога и обычно отвечает на вопросы кто? что?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падеже часто пишутся окончания -ы и -и: коты, книги, тетради, деревья. Такие слова легко узнать в тексте.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они нередко бывают подлежащими: Книги лежат на парте. Дети играют во дворе.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падеж: кого? чего?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падеж помогает сказать об отсутствии, количестве и принадлежности. Во множественном числе часто встречаются окончания -ов, -ев, -ей и нулевое окончание: нет столов, нет друзей, нет окон.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удобно узнавать по вопросам сколько? чего нет? В школьных примерах он звучит просто: много книг, мало карандашей, нет варежек.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26101"/>
            <a:ext cx="391500" cy="31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Кому? Чему?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дарят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дательном падеже называют того, кому что-то дают, пишут или показывают. Слова часто получают окончания -ам и -ям: к ребятам, к учителям.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кому идут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падеж подсказывает направление движения. Мы идём к друзьям, к морям, к лисам, будто слово само выбирает верную дорожку.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отправляют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предложениях дательный падеж часто помогает рассказать о письмах, открытках и заданиях: написать письмо друзьям, передать записку мамам.
</a:t>
            </a:r>
            <a:endParaRPr lang="en-US" sz="1278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получает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он встречается особенно часто: показать работу учителям, подарить цветы мамам, объяснить правило ребятам.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падеж: кого? что?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этот падеж отвечает на вопросы кого? что? и помогает назвать то, что видят, читают или берут в руки.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одушевлённых слов форма часто совпадает с родительным: вижу котов, учеников, зайцев. Так легче заметить правильное окончание.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неодушевлённых слов форма обычно совпадает с именительным: вижу книги, тетради, дома. Здесь вопрос подсказывает, что предметы просто называют.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проверить: слово живое или нет. Эта маленькая подсказка часто спасает от путаницы в тетради.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кем? Чем?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в руках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лежат яркие карандаши, и ребята рисуют ими весёлый двор. Рядом учитель хвалит аккуратные линии. Слово звучит дружно и понятно: дети работают с карандашами и получают красивый рисунок.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 друзьям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школьники идут с друзьями по знакомой дорожке. Они обсуждают задания, смеются и несут рюкзаки. В таком предложении видно, с кем совершается действие, а окончание словно помогает всем шагать вместе.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с мамами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дети выходят на сцену с мамами, букетами и открытками. Фотограф делает снимок, а в зале тепло и шумно. Творительный падеж показывает спутников и то, чем пользуются герои.
</a:t>
            </a:r>
            <a:endParaRPr lang="en-US" sz="10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 падеж: о ком? о чём?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падеж обычно стоит с предлогами: о, в, на, при. Он помогает говорить о месте, теме и времени: о книгах, в лесах, на страницах.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часто пишутся окончания -ах и -ях: о котах, о деревьях, о друзьях. Такие формы легко заметить в рассказах и сообщениях.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вопрос о ком? о чём? и рядом есть предлог, скорее всего, перед нами именно предложный падеж.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нужное окончание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определить падеж и подобрать окончание без путаницы.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указания помогают быстро выбрать нужную букву в конце слова.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два частых варианта в именительном падеже множественного числа: после твёрдых согласных и после мягких, шипящих и ц.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300" y="14084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875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16950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выходят на урок
</a:t>
            </a:r>
            <a:pPr algn="ctr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«города» звучит уверенно, будто идёт по коридору в парадной форме. Такие слова не всегда подчиняются обычному правилу с -ы и -и, поэтому их лучше запоминать сразу. Они помогают почувствовать, что язык умеет быть и строгим, и торжественным.
</a:t>
            </a:r>
            <a:endParaRPr lang="en-US" sz="924" dirty="0"/>
          </a:p>
        </p:txBody>
      </p:sp>
      <p:sp>
        <p:nvSpPr>
          <p:cNvPr id="8" name="Text 2"/>
          <p:cNvSpPr txBox="1"/>
          <p:nvPr/>
        </p:nvSpPr>
        <p:spPr>
          <a:xfrm>
            <a:off x="4881525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 и моря в одном строю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«учителя», «берега», «моря» кажутся особенно красивыми и немного праздничными. Их нельзя просто угадать по общему правилу, как «коты» или «книги». Поэтому такие слова учат внимательнее и сравнивают с готовыми образцами из учебника.
</a:t>
            </a:r>
            <a:endParaRPr lang="en-US" sz="890" dirty="0"/>
          </a:p>
        </p:txBody>
      </p:sp>
      <p:sp>
        <p:nvSpPr>
          <p:cNvPr id="9" name="Text 3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 -а, -я во множественном числе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окончание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слов во множественном числе окончание не пишется вовсе. Тогда в конце как будто наступает тишина, но это не ошибка, а особое правило языка.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часто бывает в словах вроде яблок, сапог, чулок и солдат. Чтобы не перепутать форму, слово полезно проверять по образцу и по словарю.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окончание помогает сохранить привычный вид слова в речи. Оно не видно на письме, но его значение становится понятно по форме и по вопросу к слову.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форма кажется странной, не спешите её исправлять. Сначала нужно посмотреть, как слово изменяется в похожих примерах, а потом уже писать уверенно.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156" y="1571326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6656" y="1571326"/>
            <a:ext cx="348862" cy="39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296226"/>
            <a:ext cx="391500" cy="34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313626"/>
            <a:ext cx="391500" cy="313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и неодушевлённые слова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это?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слова называют людей и животных: ученики, коты, зайцы, друзья. В винительном падеже их форма часто похожа на родительный, и это важная подсказка.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это?
</a:t>
            </a:r>
            <a:pPr algn="l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Неодушевлённые слова называют предметы и явления: книги, столы, деревья, окна. Во множественном числе в винительном падеже они часто выглядят так же, как в именительном.
</a:t>
            </a:r>
            <a:endParaRPr lang="en-US" sz="1382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слова меняются иначе
</a:t>
            </a:r>
            <a:pPr algn="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вопрос кого?, надо особенно внимательно проверить окончание. У одушевлённых слов форма нередко совпадает с родительным падежом и требует точного выбора.
</a:t>
            </a:r>
            <a:endParaRPr lang="en-US" sz="1338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вопросу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кто? и что? помогают быстро понять, к какой группе относится слово. Это самый простой способ не перепутать окончания в школьном предложении.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слова, которые ведут себя не совсем по общему правилу. Например, дети, люди, друзья, братья и листья лучше учить готовыми формами, как маленькие стихотворения.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встречаются в сказках, рассказах и упражнениях. Чем чаще ребёнок видит их в тексте, тем быстрее запоминает правильный вид без лишних сомнений.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 не стоит пугаться. Они просто напоминают, что в русском языке рядом живут обычные правила и слова с характером, которые любят выделяться.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— шесть форм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«книга» основа почти не меняется, а окончания подсказывают падеж: книги, книг, книгам, книги, книгами, книгах. Так легче увидеть, как работает форма слова в речи.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Похожим образом ведёт себя слово «стол»: столы, столов, столам, столы, столами, столах. Если сравнивать такие ряды, правило запоминается быстрее и не пугает.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меняется, а смысл остаётся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две знакомые модели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окончания в слове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определить форму без 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281" y="1483351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08701"/>
            <a:ext cx="391500" cy="34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486951"/>
            <a:ext cx="391500" cy="391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-ы и -и
</a:t>
            </a:r>
            <a:pPr algn="ctr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твёрдых согласных и после мягких звуков окончания могут выглядеть похоже, поэтому ученики иногда выбирают неверную букву. Помогает сравнение слов парами.
</a:t>
            </a:r>
            <a:endParaRPr lang="en-US" sz="1247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 -ов и -ев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родительном падеже множественного числа эти окончания часто теряются из памяти. Особенно внимательно нужно проверять слова вроде друзей, столов и учителей.
</a:t>
            </a:r>
            <a:endParaRPr lang="en-US" sz="1278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падежи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и именительный падежи во множественном числе легко спутать. Для проверки полезно спросить: кто? что? и посмотреть, одушевлённое ли слово.
</a:t>
            </a:r>
            <a:endParaRPr lang="en-US" sz="1278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Выручает короткий образец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вроде много книг — нет книг — с книгами — о книгах помогают увидеть разницу сразу. Когда форма повторяется в цепочке, ошибка становится заметнее.
</a:t>
            </a:r>
            <a:endParaRPr lang="en-US" sz="127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«кот» хорошо показывает все формы сразу: коты, котов, котам, котов, котами, котах. Такая цепочка помогает увидеть, как одно слово меняется по падежам и не теряет свою основу.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форм для запоминания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«книга» тоже удобно для тренировки: книги, книг, книгам, книги, книгами, книгах. А слово «учитель» напоминает, что иногда форма может быть особой и её важно запомнить.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учить окончания без скуки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рифмы и смешные предложения помогают запоминать окончания быстрее, чем длинное правило. Если фраза звучит весело, она остаётся в памяти почти сама.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 игры на сравнение слов очень полезны. Можно быстро называть падеж, искать пару к слову или повторять цепочки вроде: много окон, нет окон, к окнам.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работают устные тренировки в паре или в классе. Чем чаще ребёнок произносит формы вслух, тем увереннее он выбирает нужное окончание на письме.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секрет падежных окончаний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простое: сначала вопрос, потом падеж, потом окончание. Если помнить про -ы, -и, -а, -я, -ов, -ев, -ам, -ям, -ами, -ями, -ах, -ях, ошибки быстро исчезают.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2026-05-21T22:32:02Z</dcterms:created>
  <dcterms:modified xsi:type="dcterms:W3CDTF">2026-05-21T22:32:02Z</dcterms:modified>
</cp:coreProperties>
</file>