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роль живых организмов в биосфере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объединяют планету, поддерживая жизненные циклы и климат.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биосферы и её состав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атмосферу, гидросферу и литосферу, где существует жизнь. Она возникла около 4 миллиардов лет назад и охватывает все зоны обитания Земли.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форм в биосфере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их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даже в экстремальных условиях — глубоких океанических впадинах и горячих источниках. Они важны для круговорота веществ в природе.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 разных территориях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приспособлены к разнообразию регионов: от тропических лесов до арктических тундр, обеспечивая кислород и пищу для животных.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климатические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населяют разнообразные климатические зоны, от тропиков до полярных областей, формируя сложные экосистемы и пищевые цепи.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в экосистемах: продюценты, консументы, редуценты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Продюценты — в основном растения, создают органические вещества из неорганических через фотосинтез, служа основой питания.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животные и человек, питаются органикой, передавая энергию по пищевым цепям.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— бактерии и грибы; они разлагают мертвый материал, возвращая питательные вещества в почву для повторного использования.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биосфере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поддерживает баланс между живой и неживой природой, обеспечивая устойчивость экосистем.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— ключ к сохранению жизни и поддержанию среды обитания.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2023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зелёных растений в атмосферу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и поглощают углекислый газ, поддерживая дыхание всех живых существ.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 и океанский фитопланктон обеспечивают значительную часть мирового кислорода и влияют на климат.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экосистемах: ключевые 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Опыление: пчёлы и бабочки переносят пыльцу, обеспечивая размножение растений. 2. Распространение семян: птицы и млекопитающие способствуют размножению флоры.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Контроль популяций: хищники регулируют численность травоядных, сохраняя равновесие в экосистемах. 2. Влияние на почву: животные перемешивают и обогащают почву органикой.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микроорганизмов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разрушают мертвыетклеточный материал, превращая его в питательные вещества для растений и почвы.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 и углерода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Нитрифицирующие и метаногенные бактерии участвуют в преобразовании азота и углерода, поддерживая биохимические циклы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в биосфере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трёх основных групп живых организмов и их вклад в экосистему.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этих групп обеспечивает экологическое равновесие в биосфере.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учебники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энергии через пищевые цепи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от солнца к редуцентам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воды для живых организмов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свыше 70% массы любой клетки и необходима для поддержания всех жизненных процессов, включая обмен веществ и транспорт веществ внутри организмов.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фотосинтезе у растений, обеспечивая синтез органических веществ из неорганики, что формирует основу трофических цепей.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содержит основную часть биомассы Земли, служа средой обитания для миллионов видов и регулируя климат посредством обмена теплом.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живых организмов на почвообразование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формирование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выделяют органические кислоты, которые способствуют разрушению горных пород. Этот процесс ускоряет образование плодородного слоя почвы, создавая подходящие условия для других организмов.
</a:t>
            </a:r>
            <a:endParaRPr lang="en-US" sz="119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 в переработке органики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остатки растений и животных, превращая их в питательные вещества. Это улучшает состав почвы и способствует её плодородию, что поддерживает рост новых растений.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улучшающие структуру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другие обитатели почвы перемешивают и рыхлят её, а норы животных увеличивают воздухопроницаемость. Эти действия улучшают плодородие и водопроницаемость почвенного слоя.
</a:t>
            </a:r>
            <a:endParaRPr lang="en-US" sz="12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 биотический фактор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значительно меняет ландшафты: создаются города, сельскохозяйственные поля, что влияет на экосистемы и климатические процессы, включая усиление парникового эффекта.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человек способен восстанавливать природу, о чём свидетельствует успешное возвращение зубров и стерляди в России через охранные программы и природоохранные меры.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биологического разнообразия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 к изменениям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повышает способность природных сообществ противостоять болезням и климатическим сдвигам. Чем разнообразнее виды, тем устойчивее экосистема к внешним воздействиям.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 на планете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описано около двух миллионов видов организмов, многие из которых сосредоточены в тропических лесах и океанах, где реализуются сложные экологические процессы.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экологические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выполняет особую роль, например, опыляет растения, разлагает органику или регулирует численность других видов, что поддерживает природный баланс.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экосистем в мировой запас видов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разнообразные экосистемы — влажные тропические леса, где условия благоприятны для большого числа видов живых организмов.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максимальное во влажных и стабильных условиях, что подчеркивает важность сохранения влажных экосистем.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и ЮНЕП, данные на 2023 год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биосфере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уничтожение среды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выбросы отходов приводят к загрязнению воздуха, воды и почв, что разрушает естественные места обитания организмов и уменьшает их численность.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видов и 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резкие перемены в биотических условиях, ускоряет исчезновение видов. Более миллиона видов находятся на грани вымирания в XXI веке, что угрожает стабильности биосферы.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устойчивое развитие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защищает природные территории и редкие виды от разрушения и истребления.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экологического образования способствует формированию ответственного отношения к природе у молодёжи и взрослых.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бережных технологий снижает загрязнение и расход природных ресурсов, помогая сохранять экосистемы.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владеет одной из крупнейших в мире систем охраняемых природных территорий, что играет ключевую роль в сохранении биоразнообразия.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взаимодействия человека с биосферой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благодаря программам охраны сохраняет уникальные экосистемы и редких представителей флоры и фауны, являясь объектом международного значения.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парки обеспечивают среду для обитания птиц и насекомых, а экологичные агротехнологии сохраняют почву и биоразнообразие в сельском хозяйстве.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 в сохранение биосферы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действия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мусора, экономия воды и электроэнергии — простые способы, которыми каждый может помочь сохранить баланс природы.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экологические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субботниках и посадке деревьев объединяет людей для восстановления экосистем и создания социальной ответственности за окружающую среду.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— основа будущего Земли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поддерживают круговорот веществ и формируют стабильность биосферы. Сохранение биоразнообразия — залог устойчивости планеты и благополучия человечества.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2026-05-08T03:35:13Z</dcterms:created>
  <dcterms:modified xsi:type="dcterms:W3CDTF">2026-05-08T03:35:13Z</dcterms:modified>
</cp:coreProperties>
</file>