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Лермонтов: поэт, писатель, художник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1814–1841: Лермонтов писал, сочинял прозу и драму, рисовал; в центре — Родина, свобода, красота природы.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родился в Москве в 1814 году в семье дворян. Детство он провёл в Тарханах, много читал и наблюдал природу. Эпоха после Отечественной войны 1812 года поддерживала память о народном подвиге. Воспитанием занималась бабушка Е. А. Арсеньева.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Лермонтов и в какое время он жил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учёба и первые способности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Лермонтов учился дома, а затем поступил в Московский университетский пансион и учился в Московском университете. Такой путь дал ему основу для будущих книг и поэтических образов.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детстве он любил читать, сочинять стихи и рисовать. Эти занятия были для него не «хобби», а способом видеть мир: замечать детали и превращать впечатления в слова и рисунки.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юные годы Лермонтов проявлял интерес к истории, литературе и музыке. Ранние увлечения развили наблюдательность и воображение — качества, которые особенно нужны поэту.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Лермонтова в жизни и на портрете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умного и независимого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отмечали, что Лермонтов производил впечатление умного, смелого и независимого. В портретах важно передать его острый взгляд, ведь именно он связан с его вниманием к людям и чувством справедливости.
</a:t>
            </a:r>
            <a:endParaRPr lang="en-US" sz="957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 как след мыслей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рукописей помогают показать, как поэт «делал» текст: возвращался к строкам, уточнял мысли, искал точные формулировки. Такой материал подчёркивает связь между биографией и темами его творчества.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Офицерская форма и кавказские пейзажи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Офицерская форма и пейзажи Кавказа напоминают о жизненных впечатлениях Лермонтова. Для иллюстрации особенно подходят горные виды, дороги и вершины — всё это передаёт и опасность, и ощущение свободы.
</a:t>
            </a:r>
            <a:endParaRPr lang="en-US" sz="9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Лермонтова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стихотворения появились у Лермонтова в юности. В них уже звучали одиночество, мечта о свободе и размышления о смысле жизни — темы, которые позже станут узнаваемыми.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раннее творчество повлияли А. С. Пушкин и зарубежные романтики. Эти влияния помогли Лермонтову попробовать разные способы выражать чувства и мыслить образами.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он начал находить собственный поэтический голос. Его манера становилась всё более самостоятельной: точнее, сильнее и выразительнее передавала внутренний мир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Лермонтова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перечисленных тем, в его текстах заметна борьба сильной личности с несправедливостью — это задаёт напряжение всему произведению.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для школьника ключевыми становятся свобода, одиночество и любовь к Родине, а остальные темы помогают раскрыть их ярче.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основаны на содержании курса; доли в диаграмме условные.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«Парус»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парус как знак поиска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парус связывается с человеком, который ищет смысл жизни. Образ помогает почувствовать внутреннее движение души даже тогда, когда снаружи всё тихо.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покоя и бури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рядом живут тишина и движение, ожидание и тревога. Такой контраст делает настроение «объёмным»: спокойствие не отменяет опасности.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трудностям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не просто плывёт — он словно выбирает путь. Поэтому произведение читают в школе как текст о мечте, упорстве и смелости перед трудностями.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«Бородино»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«Бородино» посвящено памяти о Бородинском сражении 1812 года. Лермонтов строит текст как рассказ старого солдата, из-за чего события воспринимаются особенно живо и понятно.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тон — уважение к подвигу и к простым людям, которые выполняли долг. В стихотворении звучат смелость и дружба, а вместе с ними — любовь к Отечеству.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силу русского воина не через громкие слова, а через детали речи и воспоминаний. Это помогает читателю почувствовать характер времени и цену победы.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произведение часто изучают в 5 классе: оно учит видеть в истории не только даты, но и переживания людей, их верность и внутреннюю ответственность.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36880"/>
            <a:ext cx="4166100" cy="213819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Лермонтова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основные тексты, годы их создания, жанры и главные смыслы.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писал в разных жанрах, но неизменно обращался к важным вопросам: свободе, памяти, внутренней борьбе и природе человеческого характера.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школьного курса по литературе.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дня
</a:t>
            </a:r>
            <a:endParaRPr lang="en-US" sz="517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времени свободы становится для героя главным испытанием мечты и его силы духа.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Юноша сбегает из монастыря ради свободы и родного дома и проводит на воле три дня. Затем его мечта не сбывается — и это делает историю особенно пронзительной.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поэмы «Мцыри».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произведениях Лермонтова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для Лермонтова был не только темой, но и жизненным маршрутом: он сталкивался с поездками и службой, а затем переносил увиденное в стихи и поэмы. Природа там особенно «громкая».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Кавказ означает не просто красивые пейзажи. Это простор, опасность и свобода, рядом с которыми ощущается одиночество. Поэтому так органично звучат горы, реки, дороги и вершины.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 кавказские впечатления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Кавказ становится символом в творчестве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«Герой нашего времени»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«Герой нашего времени» — роман, написанный в 1840 году. Главный герой, Печорин, умный человек, но его мысли и поступки часто противоречат друг другу, из‑за чего чтение становится особенно напряжённым.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через Печорина сложный характер: человек умеет наблюдать, рассуждать, но не всегда находит правильный способ жить и действовать. В результате возникает трудный поиск смысла.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курса важный вывод такой: сила ума и талант не гарантируют счастья. В романе видно, что внутренние конфликты могут быть сильнее внешних обстоятельств.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Лермонтов раскрывает Печорина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взгляд со стороны, затем — собственные мысли героя, дальше — новые эпизоды его жизни и характера.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Лермонтова и их главные конфликты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часто спор происходит внутри человека: чувства, сомнения и поиски покоя важнее единичного поступка. Поэтому героев трудно свести к одной простой роли.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внутренняя борьба показывает: главным испытанием становится не внешняя победа, а способность найти согласие с собой. Именно это делает персонажей современными.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сюжетных мотивов произведений Лермонтова (без числовых данных)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как мастер слова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умел говорить кратко и точно: одно точное слово задаёт настроение, а образ сразу становится «видимым». Поэтому его стихи звучат выразительно и легко запоминаются.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прозе он строит фразы так, чтобы читателю было понятно, кто как говорит и что чувствует персонаж. Живые диалоги помогают ощущать характер, а не только события.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выбирает детали, которые объясняют больше, чем длинные описания: взгляд, пауза, движение. Такой подход делает текст убедительным для школьника.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ясности и силе образов произведения Лермонтова остаются понятными на уроках литературы. Они помогают обсуждать выбор, дружбу, ответственность и трудные чувства.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13813"/>
            <a:ext cx="4392900" cy="27843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Лермонтова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ключевых событий: рождение, детство, учёба, важные произведения и гибель.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 этой короткой линии видно: Лермонтов оставил заметный след за очень малый срок — примерно 26 лет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биографические сведения (учебные справочники по русской литературе)
</a:t>
            </a:r>
            <a:endParaRPr lang="en-US" sz="13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6656" y="1571326"/>
            <a:ext cx="348862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7547" y="3485651"/>
            <a:ext cx="348862" cy="398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Лермонтов-художник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на бумаге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рисунках часто появлялись кавказские виды: горы, дороги, контуры вершин. Эти изображения поддерживают ощущение простора и опасности, которое затем ощущается и в стихах.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портретные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делал портреты и внимательно изображал лица, позы, детали одежды. Такой «взгляд наблюдателя» помогает понять, почему в литературе ему удавались психологические образы.
</a:t>
            </a:r>
            <a:endParaRPr lang="en-US" sz="127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из жизни и военная 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были близки изображения людей в военной форме и моменты повседневной жизни. Через графику видно, как литература и художественное восприятие работали вместе.
</a:t>
            </a:r>
            <a:endParaRPr lang="en-US" sz="13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 служба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Лермонтов бывал на Кавказе и продолжал службу. Поездки давали новые впечатления для творчества, а трудные обязанности не останавливались на одном только «времени ожидания».
</a:t>
            </a:r>
            <a:endParaRPr lang="en-US" sz="1246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произведениями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сложную службу, он продолжал писать стихи, поэмы и прозу. Творчество оставалось постоянной частью жизни и помогало удерживать внутренний смысл.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1841 год: дуэль в Пятигорске
</a:t>
            </a:r>
            <a:pPr algn="ctr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1841 году Лермонтов погиб на дуэли в Пятигорске с Н. С. Мартыновым. Жизнь оказалась короткой, но яркой, а наследие — заметным и долгим во времени.
</a:t>
            </a:r>
            <a:endParaRPr lang="en-US" sz="13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Лермонтов важен для школьников сегодня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помогает говорить о выборе и внутренней честности: герои размышляют, сомневаются и ищут ответ на вопрос «как жить». Поэтому тексты находят отклик у подростков.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интерес держится на сочетании школьного формата и сильных тем. Если читать внимательно, становится понятнее смелость и ответственность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Примерная структура мотивации интереса (обобщение школьной практики)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творчество Лермонтова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Лермонтова соединяет любовь к Родине, интерес к сильному характеру и размышления о свободе. Его стихи и проза учат смелости, верности, вниманию к одиночеству и ответственности за поступки.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2026-05-12T21:29:26Z</dcterms:created>
  <dcterms:modified xsi:type="dcterms:W3CDTF">2026-05-12T21:29:26Z</dcterms:modified>
</cp:coreProperties>
</file>