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Земли в древности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древние люди узнавали Землю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знания о Земле рождались из повседневных нужд: как пройти путь, где сеять, как торговать и как не заблудиться.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понадобилась география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выжить, людям нужно было знать, где найти воду, когда ждать разлива реки и как не потерять урожай. География сразу стала практическим знанием.
</a:t>
            </a:r>
            <a:endParaRPr lang="en-US" sz="1355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караваны и морские пути требовали точного понимания расстояний. Без этого было трудно вести торговлю, доставлять товары и связывать далёкие поселения.
</a:t>
            </a:r>
            <a:endParaRPr lang="en-US" sz="1355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тоже нуждалась в сведениях о местности. Правители распределяли землю, собирали налоги и управляли территориями, опираясь на наблюдения и карты.
</a:t>
            </a:r>
            <a:endParaRPr lang="en-US" sz="1355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рек меняли границы полей, а значит, приходилось заново измерять участки. Так знания о Земле помогали решать споры и поддерживать порядок.
</a:t>
            </a:r>
            <a:endParaRPr lang="en-US" sz="1355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древним народам была нужна география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брались сведения о Земле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неба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внимательно следили за небом: положением Солнца, Луны и звёзд. Повторяющиеся наблюдения помогали понять время года и выбрать правильный день для важных дел.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измеряли расстояния, сравнивали берега, высоту гор и длину пути. Такие данные помогали точнее представлять пространство, чем простое описание словами.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моряков
</a:t>
            </a:r>
            <a:pPr algn="l" indent="0" marL="0">
              <a:lnSpc>
                <a:spcPct val="115000"/>
              </a:lnSpc>
              <a:buNone/>
            </a:pPr>
            <a:r>
              <a:rPr lang="en-US" sz="6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приносили сведения о берегах, течениях и островах. Их опыт был особенно ценен там, где сушу нельзя было увидеть целиком.
</a:t>
            </a:r>
            <a:endParaRPr lang="en-US" sz="1213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и 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рассказывали о далёких странах, но их сообщения нужно было проверять. Один рассказ мог ошибаться, а повторяющиеся совпадения делали вывод надёжнее.
</a:t>
            </a:r>
            <a:endParaRPr lang="en-US" sz="10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36" y="861375"/>
            <a:ext cx="2728727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Нил выходил из берегов, вода смывала межевые линии и скрывала старые границы. Землемеры возвращались на поля с верёвками, палками и счётными приёмами, чтобы снова разметить участки. Так из практической нужды выросла египетская геометрия.
</a:t>
            </a:r>
            <a:endParaRPr lang="en-US" sz="958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Паводок стирает границы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Верёвка с узлами помогала измерять стороны участка и проверять углы. Простые инструменты заменяли сложные приборы: важнее были внимательность, опыт и умение повторять одно и то же измерение без спешки.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землемера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разлива нужно было быстро понять, кому и сколько земли вернуть. Геометрические вычисления помогали считать площади и справедливо распределять поля между людьми, пока почва ещё оставалась влажной и удобной для работы.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распределение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землемеры у Нила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Месопотамские наблюдатели неба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записям составляли календарь. Он помогал заранее назначать праздники, планировать посев и понимать, когда начинается новый сезон работ.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 сезон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Месопотамии жрецы долго и аккуратно отмечали, как движутся Луна, Солнце и планеты. Они сравнивали наблюдения из разных ночей и искали закономерности в небе.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жрецов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служило не только для религиозных обрядов, но и для практики. По положению светил можно было ориентироваться во времени и связывать его с жизнью города и поля.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 жизни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постепенно превратились в системные знания. Учёные уже не просто смотрели на звёзды, а пытались объяснить, что и почему повторяется.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объяснению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спор о форме Земли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07050" y="1422025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Землю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древние греки считали Землю плоской, потому что так она выглядит человеку на земле. Другие предполагали шар и искали доказательства в небе и тенях.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1007050" y="2565788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теней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сравнил тени в двух городах и заметил, что они не одинаковы. Это подсказало ему, что поверхность Земли изогнута, а не плоская.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007050" y="3709550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через измерение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простого сравнения вырос важный вывод: Земля очень большая, и её форму можно изучать с помощью измерений. Для этого не нужны были легенды — только наблюдательность и расчёт.
</a:t>
            </a:r>
            <a:endParaRPr lang="en-US" sz="12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тенях показала, что Землю можно измерять разумно, а не угадывать по впечатлению.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7,2°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направлениями солнечных лучей в двух городах помог оценить размеры Земли.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Клеомед, «О круговом движении небесных тел»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рисунка к карте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карты стали аккуратнее и полезнее. На них появлялись условные знаки, чтобы показывать разные объекты без длинных объяснений.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карты больше напоминали рисунки знакомых мест. На них отмечали реку, дорогу, город или гору, чтобы не потеряться в привычной местности.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рисунок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начали связывать с направлением сторон света. Это помогало понимать, где север, юг, восток и запад, а не только видеть отдельные места рядом друг с другом.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 пространстве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сделал карту более точной: он показывал, во сколько раз изображение меньше реальности. Благодаря этому можно было сравнивать расстояния и планировать путь.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расстояния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главным ориентиром становилась одна заметная звезда: по ней удерживали курс в открытом море.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Полярная звезда помогала морякам находить направление ночью.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античного мореплавания и астрономической навигации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большие традиции — китайская и индийская — связывали небо, время и пространство в единую систему наблюдений.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Центрами этого знания стали Китай и Индия.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древнекитайской и древнеиндийской астрономических традиций по историческим обзорам.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Земле распространялись через торговые и дипломатические связи, поэтому одна и та же область могла попасть на карты в разных вариантах.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путями передачи были торговля, мореплавание и посольства.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передачи географических знаний в древнем мире.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античных представлений о климатических поясах.
</a:t>
            </a:r>
            <a:endParaRPr lang="en-US" sz="87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учёные связывали климат не только с теплом, но и с длиной дня, растениями и образом жизни людей.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слабее солнечное тепло; именно это помогло древним мыслителям выделить пояса Земли.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широта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причины ошибок — неточные измерения, долгий путь и пересказ слухов. Поэтому древним картам часто не хватало точности.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источников погрешностей особенно мешали древним наблюдателям.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неточности древних географических сведений по историческим источникам.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карта и современная: сравнение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узнаваемость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карта показывала прежде всего знакомые места: реку, дорогу, город или гору. Она помогала ориентироваться, но не всегда передавала точные размеры и расстояния.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карта строится по измерениям, масштабу и условным знакам. Поэтому она точнее показывает форму материков, расстояния и положение объектов относительно друг друга.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карт хорошо показывает, как развивалось знание: от рисунка местности к научному изображению пространства с едиными правилами.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1564" y="3209900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палка, поставленная вертикально, позволяла по длине тени судить о высоте Солнца и времени дня. Такой инструмент называли гномоном.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Гномон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между небесными объектами измеряли без сложных приборов, сравнивая их положение на небе. Это помогало вести наблюдения и проверять расчёты.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Угловые измерения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стала более точным прибором: с её помощью определяли высоту светил и использовали данные для навигации и астрономии.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простых инструментов с внимательным наблюдением позволило древним учёным собирать надёжные сведения о Земле и небе.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наблюдения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инструменты наблюдателя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фактов рождалась модель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наблюдения превращались в устойчивые представления только после сравнения и проверки.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знания о Земле и небе сохранялись в переводах и учебных центрах. Это помогло не потерять наблюдения, расчёты и представления о карте мира.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данных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арабского мира уточняли карты по торговым путям, звёздам и сообщениям путешественников. Они не только сохраняли, но и исправляли старые сведения.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дальше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эти тексты и карты снова распространялись и влияли на учёных Европы и Азии. Так знания древности продолжали жить и развиваться.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знаний через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важная идея изменила историю науки: Землю можно изучать измерениями. Это сделало возможными точные карты, надёжное мореплавание и новую географию.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стало основой дальнейших открытий.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развития географии и картографии от античности к Новому времени.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 дала науке о Земле главный урок: наблюдать, измерять и сравнивать. Ошибки не мешали развитию — наоборот, именно их исправление делало знания точнее и глубже.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древности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2026-07-26T18:14:47Z</dcterms:created>
  <dcterms:modified xsi:type="dcterms:W3CDTF">2026-07-26T18:14:47Z</dcterms:modified>
</cp:coreProperties>
</file>