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image" Target="../media/image-8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компьютерные сети: как устроена цифровая связь мира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путешествуют по миру и почему Интернет остаётся надёжным — даже на огромных расстояниях.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ARPANET к современному Интернету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глобальной сети оформились в конце 1960-х. ARPANET запустили в 1969 году, а переход на TCP/IP 1 января 1983 года сделал объединение разных сетей практичным. В 1989–1991 Тиму Бернерсу-Ли помогла Всемирная паутина, а сегодня роль связки выполняют магистрали, дата-центры и DNS.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сеть соединяет локальные и региональные сети на больших расстояниях через провайдеров и магистральных операторов, чтобы данные могли идти сквозь разные территории и инфраструктуры.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глобальности — способность доставлять данные между устройствами, находящимися далеко друг от друга: в разных городах, странах и даже на разных континентах.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отличают территориальная распределённость, общие протоколы, узлы связи и возможность обмена информацией между различными организациями и странами, включая частные и государственные структуры.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глобальная компьютерная сеть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 элементы сетевой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устройства до провайдера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Сетевая экосистема начинается с пользователя и его устройств: компьютера или смартфона. Далее данные проходят через роутер и попадают в сеть провайдера, который доставляет запросы к внешним узлам.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обработки данных и DNS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сервисы размещают серверы в центрах обработки данных, где поддерживаются электропитание, охлаждение и резервирование. Для поиска ресурса по доменному имени помогает система DNS, связывающая адреса.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числа устройств растут требования к пропускной способности и качеству соединений: важны стабильность, пропуск пакетов без потерь и безопасность.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показывают: Интернет — не только про людей, но и про непрерывный обмен данными между технологиями, поэтому инфраструктура должна выдерживать нагрузку и риски.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Интернета в цифрах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8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из представленного в outline перечня (без уточнения методики подсчёта).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8401" y="564850"/>
            <a:ext cx="4235598" cy="4279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кратко сравниваются типы сетей по охвату, способу подключения и практическим характеристикам, включая уровень защиты и влияние задержек.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сетей выбирают под задачу: массовый доступ, корпоративный контроль, покрытие удалённых регионов или защищённая передача данных поверх имеющейся инфраструктуры.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глобальных сетей
</a:t>
            </a:r>
            <a:endParaRPr lang="en-US" sz="239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 содержания outline; без привязки к конкретным измерениям.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запроса: устройство пользователя → провайдер/магистраль → узел обмена → сервер; имя домена превращается в IP через DNS.
</a:t>
            </a:r>
            <a:endParaRPr lang="en-US" sz="1017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данных по глобальной сети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1587" y="2383888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506" y="14108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509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Протоколы, на которых держится Интернет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адресацию и маршрутизацию пакетов, чтобы сообщение нашло нужный узел в сложной сети.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TCP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надёжную доставку: проверяет целостность и помогает контролировать порядок передачи данных.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HTTP/HTTPS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 используется для обмена веб-страницами, а HTTPS добавляет шифрование для защиты данных при передаче.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DNS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Преобразует доменные имена в IP-адреса, превращая удобные названия сайтов в технические адреса серверов.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протоколы позволяют устройствам разных производителей и системам работать вместе, сохраняя масштабируемость сети.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IP-адреса и доменные имена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IP-адрес — это сетевой идентификатор устройства в момент соединения: по нему маршрутизаторы находят, куда отправлять пакеты в глобальной сети, даже если устройства постоянно меняются.
</a:t>
            </a:r>
            <a:endParaRPr lang="en-US" sz="1053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IPv4 использует 32 бита и со временем столкнулся с дефицитом адресов. Ограниченность пространства адресов стала одной из причин активного внедрения новых подходов к адресации в Интернете.
</a:t>
            </a:r>
            <a:endParaRPr lang="en-US" sz="1067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IPv6 применяет 128-битную адресацию и создаёт значительно более широкий адресный ресурс, рассчитанный на рост числа устройств и сервисов. Это снижает проблему нехватки адресов на перспективу.
</a:t>
            </a:r>
            <a:endParaRPr lang="en-US" sz="104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Доменные имена вроде example.ru удобнее для человека, чем набор чисел. DNS связывает имя с IP-адресом сервера, поэтому пользователю не нужно «запоминать» техническую адресацию.
</a:t>
            </a:r>
            <a:endParaRPr lang="en-US" sz="1058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высокой скорости задержка может «портить» опыт: при потерях пакетов и повторной передаче растёт время ожидания.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интерактивных задач важнее не только пропускная способность, но и минимальная задержка и стабильность: эти факторы сильнее определяют комфорт.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и задержка связи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(без привязки к конкретному измерению); использованы для визуального сравнения факторов.
</a:t>
            </a:r>
            <a:endParaRPr lang="en-US" sz="7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95% международного интернет-трафика проходит по подводным оптоволоконным кабелям: именно они связывают континенты через Атлантический и Тихоокеанский маршруты и крупные узлы в Европе, Азии и Северной Америке.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кабели — основа международного Интернета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линии дают высокую пропускную способность и малую задержку по сравнению со спутниковой связью. Спутники помогают в труднодоступных регионах, но обычно дополняют кабельную инфраструктуру, а не заменяют её.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в глобальных сетях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Фишинг, вредоносные программы и утечки данных часто начинаются с обманчивых ссылок и сообщений, которые выглядят «как настоящие». Это может привести к краже паролей и сведений банковских карт.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Перехват трафика и атаки типа DDoS нарушают доступность сервисов: трафик могут подменять или перегружать. В результате соединения «тормозят», сайты становятся недоступными, а устройства теряют связь.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HTTPS и многофакторная аутентификация: данные передаются в зашифрованном виде, а вход в аккаунт требует подтверждения. Антивирус, VPN и регулярные обновления программ уменьшают поверхность атак.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безопасность строится вместе с внимательностью пользователя: осторожно относитесь к письмам, вложениям, подозрительным ссылкам и документам. Цифровые привычки напрямую влияют на то, попадёте ли вы в схему мошенников.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006055"/>
            <a:ext cx="5226300" cy="352374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глобальных сетей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глобальные сети помогают в реальной жизни и где возникают практические трудности — от инфраструктуры до рисков кибербезопасности.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баланс: сети расширяют возможности, но требуют устойчивой инфраструктуры и осознанного поведения пользователя, особенно из‑за рисков и различий в качестве связи.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сценариев использования глобальных сетей.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сети в образовании и науке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стал базовой средой для дистанционного обучения: видеоконференции, электронные библиотеки и облачные учебные платформы позволяют учиться в удобном темпе и возвращаться к материалам.
</a:t>
            </a:r>
            <a:endParaRPr lang="en-US" sz="1351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используют сетевые сервисы для совместных проектов: обсуждения в реальном времени, обмен файлами и доступ к учебным материалам доступны из любого места и в разное время.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глобальные сети ускоряют обмен результатами исследований, дают удалённый доступ к архивам и упрощают участие в международных проектах, сокращая путь от идеи до распространения знаний.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виды активности занимают канал связи: видеоконтент обычно «съедает» больше данных, поэтому именно он сильнее всего влияет на нагрузку и скорость.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трафик смещается в сторону видео и постоянных сервисов, возрастает требование к стабильности соединения. Для комфортной работы важны не только мегабиты, но и низкие потери пакетов.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привычки и сетевой трафик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 категориям активности без привязки к конкретным метрикам провайдера (условные единицы для наглядности).
</a:t>
            </a:r>
            <a:endParaRPr lang="en-US" sz="7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отказоустойчивости крупных сетевых сервисов: резервирование, дублирование и маршрутизация по альтернативным путям.
</a:t>
            </a:r>
            <a:endParaRPr lang="en-US" sz="1021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глобальной сети: как работает отказоустойчивость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981" y="143738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6456" y="14252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931" y="14470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406" y="1447090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26881" y="1447090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последствия развития сетей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2144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торговля и платежи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ускоряют покупки и переводы: пользователю проще сравнивать товары и оплачивать без географических ограничений. Для компаний это означает более широкий рынок и быстрее поступающие заказы.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00790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поддерживают работу из дома: обмен файлами, видеосвязь и корпоративные платформы делают сотрудничество постоянным. Это меняет структуру занятости и расширяет доступ к вакансиям вне крупных городов.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80138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 сервисы доставки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Интернет-связь повышает прозрачность процессов: трекинг заказов, управление складами и оперативные уведомления уменьшают задержки. В результате выигрывают и клиенты, и поставщики благодаря более точному планированию.
</a:t>
            </a:r>
            <a:endParaRPr lang="en-US" sz="1367" dirty="0"/>
          </a:p>
        </p:txBody>
      </p:sp>
      <p:sp>
        <p:nvSpPr>
          <p:cNvPr id="17" name="Text 5"/>
          <p:cNvSpPr txBox="1"/>
          <p:nvPr/>
        </p:nvSpPr>
        <p:spPr>
          <a:xfrm>
            <a:off x="559485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 и шум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сетевых возможностей сопровождается неравным доступом к качественной связи и устройствам. Дополнительно усиливается информационный шум — людям сложнее находить полезные сведения среди множества сообщений.
</a:t>
            </a:r>
            <a:endParaRPr lang="en-US" sz="1333" dirty="0"/>
          </a:p>
        </p:txBody>
      </p:sp>
      <p:sp>
        <p:nvSpPr>
          <p:cNvPr id="18" name="Text 6"/>
          <p:cNvSpPr txBox="1"/>
          <p:nvPr/>
        </p:nvSpPr>
        <p:spPr>
          <a:xfrm>
            <a:off x="73883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экранного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подключение к сервисам повышает удобство, но может усиливать привычку «быть онлайн». Это влияет на внимание, режим и качество отдыха, требуя более осознанных цифровых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поколения мобильной связи расширяют доступ к высокоскоростным сервисам и поддерживают технологии с низкой задержкой. В сочетании с сетью распределённых вычислений обработка данных становится быстрее и ближе к тому, кто пользуется приложением.
</a:t>
            </a:r>
            <a:endParaRPr lang="en-US" sz="83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5G и перспектива 6G: быстрее и «ближе» к пользователю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спутниковых группировок делает связь более доступной в удалённых регионах и на трассах с дефицитом наземной инфраструктуры. Идея проста: дополнить кабельные магистрали там, где строительство линий слишком сложное или дорогое.
</a:t>
            </a:r>
            <a:endParaRPr lang="en-US" sz="889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группировки: Интернет там, где трудно проложить кабель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и распределённые вычисления переносят часть обработки ближе к пользователю и уменьшают задержку. Визуально это выглядит как связка «смартфон — дата‑центр — сеть», где значительная работа делается ближе к месту генерации данных.
</a:t>
            </a:r>
            <a:endParaRPr lang="en-US" sz="82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Edge computing и облака: вычисления рядом с источником данных
</a:t>
            </a:r>
            <a:endParaRPr lang="en-US" sz="91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глобальных компьютерных сетей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ответственного поведения в сети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начинается с проверки источников: новости стоит сопоставлять, а сайты и объявления — оценивать по признакам достоверности. Так вы снижаете риск попасть в мошенническую схему.
</a:t>
            </a:r>
            <a:endParaRPr lang="en-US" sz="108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надёжные пароли и не повторяйте их на разных сервисах: лучше применять уникальные комбинации и менеджеры паролей. Осторожность с доступами уменьшает вероятность взлома аккаунтов и утечек данных.
</a:t>
            </a:r>
            <a:endParaRPr lang="en-US" sz="993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внимательны к личным данным: не публикуйте лишнюю информацию о местоположении, учебе и графике. Понимание того, что цифровой след сохраняется надолго, помогает принимать осмысленные решения.
</a:t>
            </a:r>
            <a:endParaRPr lang="en-US" sz="1025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Уважайте авторские права и оценивайте риски перед скачиванием файлов. Для школьника особенно важны критическое мышление, внимательность к ссылкам и спокойная проверка сомнительных сообщений.
</a:t>
            </a:r>
            <a:endParaRPr lang="en-US" sz="1025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мир держится на связности: итоги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компьютерные сети связывают людей, устройства и организации через протоколы, каналы связи, серверы и адресацию. Их развитие опирается на инфраструктуру и технологические достижения, а ключевые вызовы — безопасность, доступность и надёжность.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2026-05-13T19:12:55Z</dcterms:created>
  <dcterms:modified xsi:type="dcterms:W3CDTF">2026-05-13T19:12:55Z</dcterms:modified>
</cp:coreProperties>
</file>