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Ю. А. Бунина на становление И. А. Бунина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брат, который первым открыл Ивану мир книги, мысли и ответственности.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Буниных и культурная среда детства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рос в обедневшей дворянской семье, где уважение к книге, памяти и образованности было частью повседневной жизни. Именно в этой среде старший брат Юлий рано стал для него проводником в мир знаний.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Алексеевич Бунин: личность и биографические черты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Бунин родился в 1857 году и был старше Ивана на семь лет. В семье его считали более собранным, вдумчивым и устойчивым в занятиях, особенно в чтении и размышлении.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отличался умственной дисциплиной и интересом к книгам, а не только к фактам жизни. Для младшего брата это был первый близкий пример человека, для которого знание связано с внутренней культурой.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рано увидел в Юлии не просто старшего родственника, а человека, чье слово имеет вес. Именно так формировалось уважение к серьезному отношению к литературе и к самому процессу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как домашний наставник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становились разговором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не только приносил Ивана к чтению, но и помогал разбирать прочитанное. Важным было не количество книг, а умение понять смысл, композицию и точность выражения, что превращало чтение в осмысленную работу.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предмет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беседах братьев постоянно звучали вопросы о слове, интонации и выразительности. Для Ивана это была ранняя школа наблюдения за тем, как язык передает мысль, настроение и характер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первых литературных шагов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поддерживал интерес младшего брата к литературе и не позволял относиться к книге поверхностно. Семейная близость сочеталась с духовным ученичеством, которое позднее сказалось в бунинской строгости к стилю.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влияние Юлия формировало будущего писателя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раннего литературного становления Ивана Бунина в семейной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самообразование и семейная дисциплина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привычка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поддерживал постоянное чтение и помогал вырабатывать устойчивый интерес к книгам. Для Ивана это стало не эпизодом детства, а привычкой, определившей его дальнейшее развитие.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мышление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ценили независимость суждений и умение размышлять. Такой настрой приучал Ивана не повторять чужие мнения, а проверять их собственным опытом и наблюдением.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тем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разговорах звучали литература, история и нравственные вопросы. Это расширяло кругозор и помогало воспринимать чтение как способ понимать жизнь, а не только усваивать сведения.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писательской биографии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школьное обучение не стало решающим препятствием, потому что его компенсировали чтение и дисциплина дома. Именно так складывалась внутренняя база будущего писателя.
</a:t>
            </a:r>
            <a:endParaRPr lang="en-US" sz="11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старшего брата было не разовым, а многослойным и длительным.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связан с литературой и языком; именно они стали фундаментом раннего развития Бунина.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биографии И. А. Бунина и семейным воспоминаниям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влияния Юлия Бунина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как школа литературного вкуса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расширяло круг имен и произведений, с которыми знакомился Иван Бунин. Через Пушкина, Лермонтова, Гоголя, Тургенева и Некрасова он входил в большую русскую литературу.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обращал внимание не только на сюжет, но и на композицию, интонацию, деталь и точность слова. Так у младшего брата формировалось чувство художественной меры и понимание качества текста.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ранняя школа сделала Бунина особенно требовательным к форме и лаконичности. Позже это качество стало одной из самых узнаваемых черт его прозы и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источников раннего развития показывает, какой из них был наиболее целенаправленным и устойчивым.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сильным и организующим фактором раннего развития стал Юлий: он соединял знание, дисциплину и личный пример.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об И. А. Бунине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Юлий и школа: сравнительное влияние на Ивана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идеал, связанный с образом Юлия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укреплял у Ивана представление о личной ответственности и уважении к труду. В семейной среде он выглядел человеком, который не приемлет поверхностности и нравственной небрежности.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Ивана этот образ стал основой будущего аристократизма духа. Он заметен в его оценке поступков, в дневниковой прозе и в постоянном стремлении к внутренней 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языкового чутья Бунина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приучал Ивана воспринимать слово не как украшение, а как точный инструмент мысли, где нет места небрежности, приблизительности и случайной интонации.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совместном чтении братья разбирали оттенки значений, строение фразы и звучание текста, поэтому язык рано стал для Ивана предметом внимательного наблюдения.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домашняя практика развивала вкус к точному слову и учила замечать, как смысл меняется от ритма, паузы, порядка слов и выбора лексики.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эта школа языковой дисциплины проявилась в бунинской прозе и поэзии: в сдержанности, ясности выражения и высокой требовательности к стилю.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постепенное нарастание влияния старшего брата, а не разовый эпизод: каждая ступень опиралась на предыдущую и усиливала следующую.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длительное формирование читателя и автора: от семейного фона к самостоятельному литературному сознанию и устойчивому интересу к слову.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И. А. Бунина и описанию семейного воспитания; без привязки к точным датам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раннего воздействия Юлия Бунина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34175"/>
            <a:ext cx="368100" cy="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200" y="3425785"/>
            <a:ext cx="368100" cy="2944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Юлия Бунина в расширении кругозора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литературу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знакомил Ивана не только с книгами, но и с самой привычкой вдумчивого чтения, где важны не скорость, а понимание смысла, композиции и интонации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и 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разговоры старшего брата чтение выходило за рамки сюжета: Иван рано начинал видеть в слове отражение эпохи, традиции и культурной памяти семьи и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задавал образ образованного человека, который отвечает за свои суждения и поступки, поэтому чтение становилось для Ивана способом думать о долге и внутренней честности.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семейного общения к писательскому методу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домашние разговоры и совместное чтение постепенно превращались в устойчивые художественные принципы.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значение старшего брата для Ивана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был для Ивана не только старшим родственником, но и внутренней опорой: рядом с ним младший чувствовал поддержку, которая не отменяла, а усиливала личную ответственность.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общении с братом возникало важное сочетание уверенности и самокритичности: Бунин учился верить в свои силы, не позволяя себе творческой небрежности и самооправдания.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психологический опыт закрепил привычку сверять собственные тексты с высокими культурными образцами, что позднее стало одной из черт бунинской творческой дисциплины.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личные качества старшего брата отразились в художественной манере Ивана Бунина.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Юлия не остались частными семейными особенностями: они превратились в основания бунинского художественного метода и этической нормы письма.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семье Буниных и наблюдения над ранним формированием писателя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Юлия Бунина и их литературные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была не только эрудиция, но и привычка обсуждать прочитанное, которая делала усвоение знаний активным и осмысленным.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связаны с чтением и языком: именно они стали ядром раннего влияния Юлия и определили дальнейший литературный рост Бунина.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биографии И. А. Бунина; шкала носит качественный, а не статистический характер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перенял Иван Бунин от Юлия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влияния Юлия в зрелом творчестве Бунина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зрелых произведениях Бунина особенно заметны темы памяти, утраченного дома и нравственного выбора. Эти мотивы восходят к ранней семейной среде, где слово воспринималось как ценность.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 привычку к внимательному чтению и внутренней дисциплине, Бунин выработал предельно точную прозу. След старшего брата ощущается в сдержанности, ясности и высокой ответственности за каждую фразу.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значение этого влияния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братьев Буниных показывает, что семейное наставничество способно стать решающим фактором раннего развития писателя, особенно если оно связано с живой культурной средой и постоянным чтением.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Юлия подтверждает: интеллектуальное влияние внутри семьи иногда оказывается сильнее формальной школы, потому что оно формирует не только знания, но и образ мышления.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художественной индивидуальности Ивана Бунина важно учитывать именно этот опыт: он объясняет происхождение его вкуса, нравственной строгости и творческой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Бунин: первый учитель Ивана
</a:t>
            </a:r>
            <a:endParaRPr lang="en-US" sz="384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Алексеевич Бунин стал для Ивана первым наставником, который научил его читать вдумчиво, мыслить самостоятельно и писать точно; это раннее влияние определило будущего писателя.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2026-05-20T03:09:33Z</dcterms:created>
  <dcterms:modified xsi:type="dcterms:W3CDTF">2026-05-20T03:09:33Z</dcterms:modified>
</cp:coreProperties>
</file>