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image" Target="../media/image-11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1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геометрии: от теорем к описанию реального пространства
</a:t>
            </a:r>
            <a:pPr algn="ctr" indent="0" marL="0">
              <a:lnSpc>
                <a:spcPct val="100000"/>
              </a:lnSpc>
              <a:buNone/>
            </a:pPr>
            <a:r>
              <a:rPr lang="en-US" sz="176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6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связывает строгие доказательства с измерениями и моделированием пространственных объектов.
</a:t>
            </a:r>
            <a:endParaRPr lang="en-US" sz="3918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развивает пространственное мышление и доказательную строгость. В 11 классе она напрямую работает на реальные расчёты: расстояния и углы в пространстве, параметры конструкций и анализ взаимного расположения. Традиция опирается на Евклида и Архимеда и продолжается в 3D-графике, моделировании и навигации.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задачи геометрии важны в старшей школе
</a:t>
            </a:r>
            <a:endParaRPr lang="en-US" sz="2663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информационная задача геометрии
</a:t>
            </a:r>
            <a:endParaRPr lang="en-US" sz="2916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учит описывать объекты через форму, размеры и отношения между элементами. Это позволяет видеть не только картинку, но и структуру: что именно считается совпадающим или различным.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этой основе формулируются точные утверждения о равенстве, подобии, параллельности, перпендикулярности, симметрии и пропорциональности. Такие формулировки становятся предметом строгого логического вывода.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результат изучения геометрии — переход от наглядного образа к математической модели. Свойства фигуры подтверждаются доказательством, а не случайным впечатлением от чертежа.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модели в окружающем мире
</a:t>
            </a:r>
            <a:endParaRPr lang="en-US" sz="2975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Архитектурный блок как геометрия в действии
</a:t>
            </a:r>
            <a:pPr algn="ctr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и прямоугольный параллелепипед постоянно встречаются в строительных материалах и планировке помещений. На чертеже легко выделяются грани, ребра и параллельные направления, а высоты и длины переводятся в расчёты. Такой «скелет» помогает понять, почему конструкция держит форму.
</a:t>
            </a:r>
            <a:endParaRPr lang="en-US" sz="942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Сечение детали: как цилиндр и конус превращаются в инженерный ответ
</a:t>
            </a:r>
            <a:pPr algn="ctr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механизмы часто строятся вокруг цилиндров и конусов: направляющих, обтекаемых форм, посадочных поверхностей. На схемах видны оси, образующие и характерные углы. Геометрия здесь помогает связывать внешний вид детали с её параметрами и функциональностью.
</a:t>
            </a:r>
            <a:endParaRPr lang="en-US" sz="942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Земли и неба: когда масштаб меняет взгляд
</a:t>
            </a:r>
            <a:pPr algn="ctr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используется как модель Земли и небесных тел, особенно когда речь идёт о направлениях, расстояниях и проекциях. Даже если мы не измеряем «в лоб», геометрические свойства помогают строить корректные ориентиры на практике. Именно поэтому форма шара так важна для научных представлений.
</a:t>
            </a:r>
            <a:endParaRPr lang="en-US" sz="94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задачи геометрии в 11 классе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Диапазон тем показывает, что геометрия требует и рассуждений, и вычислений, и аккуратной работы с чертежом.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теоретических и прикладных задач говорит о балансе: чтобы решать, нужно уметь и доказывать, и считать.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распределение по описанию задачи (проценты указаны в исходном материале).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11 классе особенно важно уметь доказывать свойства в пяти ключевых направлениях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подготовке к сложным разделам геометрии доказательства опираются на признаки параллельности и перпендикулярности, свойства многогранников, а также теоремы о расстояниях между ключевыми объектами.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тем из исходного описания: пять направлений, перечисленных в slide 6.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ценность особенно заметна в прикладных сюжетах: расход материалов, вместимость, планирование пространства и моделирование. Числовой ответ позволяет проверить реалистичность решения.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Измерительная задача геометрии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Измерительная задача отвечает на вопрос «сколько?»: она связывает известные элементы фигуры с длинами, площадями, углами и объёмами. Без неё теория остаётся неполной.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используются формулы для площадей треугольника, параллелограмма, трапеции и круга, а также для боковой и полной поверхностей призм и пирамид. Для тел вращения применяются формулы поверхности и объёма цилиндра, конуса и шара.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решается типовая задача по геометрии
</a:t>
            </a:r>
            <a:endParaRPr lang="en-US" sz="3109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алгоритм для задач на углы, расстояния, площади, объёмы и доказательства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279" y="0"/>
            <a:ext cx="436494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1806016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1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именно фиксирует чертёж
</a:t>
            </a:r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чертёж помогает удерживать отношения между точками, прямыми, отрезками, плоскостями и телами. Корректные метки и линии показывают, какие элементы считаются заданными, а какие требуется найти.
</a:t>
            </a:r>
            <a:endParaRPr lang="en-US" sz="1661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311075"/>
            <a:ext cx="4200900" cy="133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Чертеж, обозначения и читаемость геометрического текста
</a:t>
            </a:r>
            <a:endParaRPr lang="en-US" sz="2806" dirty="0"/>
          </a:p>
        </p:txBody>
      </p:sp>
      <p:sp>
        <p:nvSpPr>
          <p:cNvPr id="8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219598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обозначения делают решение однозначным
</a:t>
            </a:r>
            <a:pPr algn="l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чтения решения важны буквенные названия точек, штрихи равных отрезков, дуги равных углов и знаки параллельности или перпендикулярности. Отдельно отмечают высоты, медианы, биссектрисы и диагонали, чтобы чертёж совпадал с логикой доказательства.
</a:t>
            </a:r>
            <a:endParaRPr lang="en-US" sz="144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9391" y="1324100"/>
            <a:ext cx="3480884" cy="27906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объекты и задачи геометрии в 11 классе
</a:t>
            </a:r>
            <a:endParaRPr lang="en-US" sz="2609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Соотнесение объектов, типовых характеристик и способов решения помогает выбирать подходящий метод.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метод решения логически «привязан» к типу объекта: где удобно доказывать — доказывают, где удобнее считать — выбирают формулы или координатный аппарат.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исходного материала (таблица с 4 строками и итоговым выводом).
</a:t>
            </a:r>
            <a:endParaRPr lang="en-US" sz="152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6399" y="4186700"/>
            <a:ext cx="50280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45724" y="4186700"/>
            <a:ext cx="31425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86499" y="4186700"/>
            <a:ext cx="502800" cy="50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52974" y="4186700"/>
            <a:ext cx="439950" cy="5028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Пространственные задачи стереометрии
</a:t>
            </a:r>
            <a:endParaRPr lang="en-US" sz="3200" dirty="0"/>
          </a:p>
        </p:txBody>
      </p:sp>
      <p:sp>
        <p:nvSpPr>
          <p:cNvPr id="17" name="Text 2"/>
          <p:cNvSpPr txBox="1"/>
          <p:nvPr/>
        </p:nvSpPr>
        <p:spPr>
          <a:xfrm>
            <a:off x="1904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Стереометрия учит видеть, как прямые могут пересекаться, скрещиваться или быть параллельными, а плоскости — пересекаться и занимать устойчивое положение. Это основа для задач о «скрытых» линиях на картах.
</a:t>
            </a:r>
            <a:pPr algn="ctr" indent="0" marL="0">
              <a:lnSpc>
                <a:spcPct val="100000"/>
              </a:lnSpc>
              <a:buNone/>
            </a:pPr>
            <a:r>
              <a:rPr lang="en-US" sz="12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Взаимное расположение прямых и плоскостей
</a:t>
            </a:r>
            <a:endParaRPr lang="en-US" sz="1247" dirty="0"/>
          </a:p>
        </p:txBody>
      </p:sp>
      <p:sp>
        <p:nvSpPr>
          <p:cNvPr id="18" name="Text 3"/>
          <p:cNvSpPr txBox="1"/>
          <p:nvPr/>
        </p:nvSpPr>
        <p:spPr>
          <a:xfrm>
            <a:off x="24255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11 классе вычисляют углы между прямыми, между прямой и плоскостью и между плоскостями. Такой навык напрямую связан с пониманием наклонов рельефа и направлений на местности при картографировании.
</a:t>
            </a:r>
            <a:pPr algn="ctr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в пространстве
</a:t>
            </a:r>
            <a:endParaRPr lang="en-US" sz="1377" dirty="0"/>
          </a:p>
        </p:txBody>
      </p:sp>
      <p:sp>
        <p:nvSpPr>
          <p:cNvPr id="19" name="Text 4"/>
          <p:cNvSpPr txBox="1"/>
          <p:nvPr/>
        </p:nvSpPr>
        <p:spPr>
          <a:xfrm>
            <a:off x="46605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точки до прямой и до плоскости находят кратчайшие расстояния по геометрическим правилам. В практических задачах это помогает оценивать минимальные перемещения и погрешности привязки на модели местности.
</a:t>
            </a:r>
            <a:pPr algn="ctr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Расстояния от точки до объектов
</a:t>
            </a:r>
            <a:endParaRPr lang="en-US" sz="1270" dirty="0"/>
          </a:p>
        </p:txBody>
      </p:sp>
      <p:sp>
        <p:nvSpPr>
          <p:cNvPr id="20" name="Text 5"/>
          <p:cNvSpPr txBox="1"/>
          <p:nvPr/>
        </p:nvSpPr>
        <p:spPr>
          <a:xfrm>
            <a:off x="68956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сечений развивает умение мысленно преобразовывать объемную фигуру в набор плоских элементов. В картографии это напоминает просмотр «слоёв» рельефа и форм через вертикальные разрезы.
</a:t>
            </a:r>
            <a:pPr algn="ctr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Сечения как способ «разрезать» объем
</a:t>
            </a:r>
            <a:endParaRPr lang="en-US" sz="125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масштаба сложности и числа шагов решения
</a:t>
            </a:r>
            <a:endParaRPr lang="en-US" sz="2594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зависимость отражает не «сложность формул», а объем анализа условия: нужно точнее распознать тип взаимного расположения объектов.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требуется выбрать и согласовать методы, тем больше последовательных проверок и переходов. Поэтому развитие навыка чтения условия так же важно, как знание формул.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 методике распределения шагов в школьных задачах; ориентировочные значения: 2–3, 4–5, 5–7, ≥7 (год: 2026, без внешних статистических источников).
</a:t>
            </a:r>
            <a:endParaRPr lang="en-US" sz="139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Координатный метод в геометрии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6064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Задание координат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442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Находят систему координат и записывают координаты точек. Для карты это аналог привязки объектов к единой «сетке» координат и перехода от образа к расчетной модели.
</a:t>
            </a:r>
            <a:endParaRPr lang="en-US" sz="1095" dirty="0"/>
          </a:p>
        </p:txBody>
      </p:sp>
      <p:sp>
        <p:nvSpPr>
          <p:cNvPr id="15" name="Text 4"/>
          <p:cNvSpPr txBox="1"/>
          <p:nvPr/>
        </p:nvSpPr>
        <p:spPr>
          <a:xfrm>
            <a:off x="28458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прямых и плоскостей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25836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Составляют уравнения прямых и плоскостей по направляющим, нормалям и выбранным точкам. Затем сопоставляют их с геометрическим положением из условия задачи.
</a:t>
            </a:r>
            <a:endParaRPr lang="en-US" sz="1095" dirty="0"/>
          </a:p>
        </p:txBody>
      </p:sp>
      <p:sp>
        <p:nvSpPr>
          <p:cNvPr id="17" name="Text 6"/>
          <p:cNvSpPr txBox="1"/>
          <p:nvPr/>
        </p:nvSpPr>
        <p:spPr>
          <a:xfrm>
            <a:off x="50852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Расстояния и проверки направлений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8230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 формулу расстояния между точками и вычисляют расстояния от точки до прямой/плоскости. Перпендикулярность и параллельность задают через условия для векторов.
</a:t>
            </a:r>
            <a:endParaRPr lang="en-US" sz="1095" dirty="0"/>
          </a:p>
        </p:txBody>
      </p:sp>
      <p:sp>
        <p:nvSpPr>
          <p:cNvPr id="19" name="Text 8"/>
          <p:cNvSpPr txBox="1"/>
          <p:nvPr/>
        </p:nvSpPr>
        <p:spPr>
          <a:xfrm>
            <a:off x="73246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и итоговый ответ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70624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находят по скалярному произведению и затем проводят алгебраические преобразования. После расчета проверяют согласованность знаков и единиц измерения.
</a:t>
            </a:r>
            <a:endParaRPr lang="en-US" sz="109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Векторный метод как средство анализа пространства
</a:t>
            </a:r>
            <a:endParaRPr lang="en-US" sz="2563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задают направления и позволяют компактно работать с длинами и взаимными углами, не перегружая решение чертежными догадками. Это особенно полезно в задачах, где «наклон» тела важнее отдельных отрезков.
</a:t>
            </a:r>
            <a:endParaRPr lang="en-US" sz="1552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Скалярное произведение служит универсальным инструментом: через него находят угол между векторами и проверяют перпендикулярность. Так удается обосновывать геометрические факты строгими алгебраическими вычислениями.
</a:t>
            </a:r>
            <a:endParaRPr lang="en-US" sz="1528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запись вектора упрощает вычисления в пространстве: многие расстояния и углы сводятся к стандартным формулам. Для геометрии это ускоритель, а для задач с моделями местности — способ контролировать точность.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эффективно работает с многогранниками и телами, где есть «набор направлений»: параллелепипед, призма, пирамида. Через векторы легче доказывать свойства фигур, не теряя связи с исходной конфигурацией.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582019"/>
            <a:ext cx="4759500" cy="22747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школьной стереометрии
</a:t>
            </a:r>
            <a:endParaRPr lang="en-US" sz="2944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связывает геометрический образ с измеряемыми величинами, чтобы решать задачи на поверхность и объем при построении и расчетах моделей.
</a:t>
            </a:r>
            <a:pPr algn="l" indent="0" marL="0">
              <a:lnSpc>
                <a:spcPct val="100000"/>
              </a:lnSpc>
              <a:buNone/>
            </a:pPr>
            <a:r>
              <a:rPr lang="en-US" sz="130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формулы напрямую зависит от типа тела: после распознавания фигуры задача превращается в последовательность вычислений по параметрам радиуса, высоты, образующей и основания.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30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стереометрии (без внешних данных).
</a:t>
            </a:r>
            <a:endParaRPr lang="en-US" sz="13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схемы к ответу в пространственной задаче
</a:t>
            </a:r>
            <a:endParaRPr lang="en-US" sz="2897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последовательность решения: построение → выделение элементов → применение теорем и формул → проверка результата.
</a:t>
            </a:r>
            <a:endParaRPr lang="en-US" sz="140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методы чаще используются при решении задач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метод выбирают не «по привычке», а по тому, что проще свести: расстояния и углы часто тянут к векторам/координатам, а поверхности — к формулами.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 универсальным остается связка теоретических свойств и вычислений: она минимизирует число неочевидных ходов и повышает качество обоснования.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Оценочное распределение из учебного плана; доли указаны условно: 30%, 25%, 20%, 15%, 10%.
</a:t>
            </a:r>
            <a:endParaRPr lang="en-US" sz="152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трудности и ограничения в геометрии
</a:t>
            </a:r>
            <a:endParaRPr lang="en-US" sz="2766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проблема — неверное чтение чертежа: ученик принимает плоское изображение за точную копию пространственной конфигурации. Из-за этого смешиваются параллельность и перпендикулярность в разных плоскостях.
</a:t>
            </a:r>
            <a:endParaRPr lang="en-US" sz="1473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ограничение моделей: реальный объект имеет толщину и погрешности измерений, но на чертеже это не отображается. Ошибки возникают и при выборе формулы, и при недостаточно строгом доказательстве.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350" y="1584875"/>
            <a:ext cx="502800" cy="5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5625" y="1584875"/>
            <a:ext cx="502800" cy="50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5450" y="1604408"/>
            <a:ext cx="521700" cy="4637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44725" y="1627595"/>
            <a:ext cx="521700" cy="4173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ценность геометрии для старшеклассника
</a:t>
            </a:r>
            <a:endParaRPr lang="en-US" sz="2563" dirty="0"/>
          </a:p>
        </p:txBody>
      </p:sp>
      <p:sp>
        <p:nvSpPr>
          <p:cNvPr id="14" name="Text 2"/>
          <p:cNvSpPr txBox="1"/>
          <p:nvPr/>
        </p:nvSpPr>
        <p:spPr>
          <a:xfrm>
            <a:off x="891700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Ориентация и проверка масштабов
</a:t>
            </a:r>
            <a:pPr algn="l" indent="0" marL="0">
              <a:lnSpc>
                <a:spcPct val="100000"/>
              </a:lnSpc>
              <a:buNone/>
            </a:pPr>
            <a:r>
              <a:rPr lang="en-US" sz="121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помогает оценивать размеры и «разумность» чисел: сравнивать длины на схеме с ожидаемыми пропорциями. Для картографии это тренирует аккуратность при чтении масштаба и сетки координат.
</a:t>
            </a:r>
            <a:endParaRPr lang="en-US" sz="1213" dirty="0"/>
          </a:p>
        </p:txBody>
      </p:sp>
      <p:sp>
        <p:nvSpPr>
          <p:cNvPr id="15" name="Text 3"/>
          <p:cNvSpPr txBox="1"/>
          <p:nvPr/>
        </p:nvSpPr>
        <p:spPr>
          <a:xfrm>
            <a:off x="3120975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пространственных схем
</a:t>
            </a:r>
            <a:pPr algn="l" indent="0" marL="0">
              <a:lnSpc>
                <a:spcPct val="100000"/>
              </a:lnSpc>
              <a:buNone/>
            </a:pPr>
            <a:r>
              <a:rPr lang="en-US" sz="121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инженерных и архитектурных задачах геометрический анализ переводит рисунок в план действий. Аналогично, при работе с картами рельеф и уклоны становятся понятнее через модели и расчеты углов.
</a:t>
            </a:r>
            <a:endParaRPr lang="en-US" sz="1213" dirty="0"/>
          </a:p>
        </p:txBody>
      </p:sp>
      <p:sp>
        <p:nvSpPr>
          <p:cNvPr id="16" name="Text 4"/>
          <p:cNvSpPr txBox="1"/>
          <p:nvPr/>
        </p:nvSpPr>
        <p:spPr>
          <a:xfrm>
            <a:off x="5350250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Моделирование рельефа и объектов
</a:t>
            </a:r>
            <a:pPr algn="l" indent="0" marL="0">
              <a:lnSpc>
                <a:spcPct val="100000"/>
              </a:lnSpc>
              <a:buNone/>
            </a:pPr>
            <a:r>
              <a:rPr lang="en-US" sz="12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Сечения, призмы и тела вращения позволяют строить наглядные модели форм местности. Такой подход полезен при создании 3D-визуализаций и при обсуждении вариантов планировки.
</a:t>
            </a:r>
            <a:endParaRPr lang="en-US" sz="1255" dirty="0"/>
          </a:p>
        </p:txBody>
      </p:sp>
      <p:sp>
        <p:nvSpPr>
          <p:cNvPr id="17" name="Text 5"/>
          <p:cNvSpPr txBox="1"/>
          <p:nvPr/>
        </p:nvSpPr>
        <p:spPr>
          <a:xfrm>
            <a:off x="7579525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техническим компетенциям
</a:t>
            </a:r>
            <a:pPr algn="l" indent="0" marL="0">
              <a:lnSpc>
                <a:spcPct val="100000"/>
              </a:lnSpc>
              <a:buNone/>
            </a:pPr>
            <a:r>
              <a:rPr lang="en-US" sz="121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развивает математическую грамотность: от формализации условия до проверки результата. Это помогает при подготовке к аттестации и при входе в темы робототехники и 3D-графики.
</a:t>
            </a:r>
            <a:endParaRPr lang="en-US" sz="121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 задачах геометрии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объединяет доказательную, измерительную, моделирующую и вычислительную части: в 11 классе это усиливается стереометрией, координатами и векторами. Поэтому ее задачи поддерживают современные технологии анализа пространства.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2026-05-12T07:58:20Z</dcterms:created>
  <dcterms:modified xsi:type="dcterms:W3CDTF">2026-05-12T07:58:20Z</dcterms:modified>
</cp:coreProperties>
</file>