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image" Target="../media/image-14-10.png"/><Relationship Id="rId11" Type="http://schemas.openxmlformats.org/officeDocument/2006/relationships/image" Target="../media/image-14-11.png"/><Relationship Id="rId12" Type="http://schemas.openxmlformats.org/officeDocument/2006/relationships/image" Target="../media/image-14-12.png"/><Relationship Id="rId13" Type="http://schemas.openxmlformats.org/officeDocument/2006/relationships/image" Target="../media/image-14-13.png"/><Relationship Id="rId14" Type="http://schemas.openxmlformats.org/officeDocument/2006/relationships/image" Target="../media/image-14-14.png"/><Relationship Id="rId15" Type="http://schemas.openxmlformats.org/officeDocument/2006/relationships/slideLayout" Target="../slideLayouts/slideLayout1.xml"/><Relationship Id="rId1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image" Target="../media/image-18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03554" y="0"/>
            <a:ext cx="393799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9950" y="842000"/>
            <a:ext cx="4475400" cy="292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Отечественная война в лирике русских поэтов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Война в стихах — память о подвиге, боль утрат, любовь к Родине и надежда на победу.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539950" y="256250"/>
            <a:ext cx="40086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40468" y="0"/>
            <a:ext cx="370191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1631075"/>
            <a:ext cx="4200900" cy="29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Великая Отечественная война началась 22 июня 1941 года и завершилась 9 мая 1945-го. Поэзия выходила в газетах, звучала по радио, переписывалась от руки и читалась вслух на фронте, в госпиталях и в блокадном Ленинграде, поддерживая веру в победу.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48471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и литературный контекст 1941–1945 годов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64200" y="2726950"/>
            <a:ext cx="2246400" cy="17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Поэзия передавала не только факты фронтовой жизни, но и внутреннее состояние людей. Чувства — страх, надежда, верность — рождались рядом с опасностью и оставались в словах.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1830425"/>
            <a:ext cx="2246400" cy="26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Стихотворный ритм легко запоминался и помогал быстро передавать мысли от человека к человеку, даже в условиях тревоги и спешки. Короткие строки становились мгновенным ответом на события.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448800" y="2266325"/>
            <a:ext cx="2246400" cy="220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военной лирике часто звучат простые слова: Родина, долг, память, друг, мать, дом, победа. Они близки каждому и помогают говорить о самом главном без длинных объяснений.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поэзия была особенно важна в годы войны
</a:t>
            </a:r>
            <a:endParaRPr lang="en-US" sz="2938" dirty="0"/>
          </a:p>
        </p:txBody>
      </p:sp>
      <p:sp>
        <p:nvSpPr>
          <p:cNvPr id="8" name="Text 4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59912" y="1508178"/>
            <a:ext cx="2130000" cy="19843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06992" y="1508178"/>
            <a:ext cx="2130000" cy="198439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54092" y="1508178"/>
            <a:ext cx="2130000" cy="198439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9912" y="3624400"/>
            <a:ext cx="2130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Симонов: письмо, которое становится клятвой
</a:t>
            </a:r>
            <a:pPr algn="ctr" indent="0" marL="0">
              <a:lnSpc>
                <a:spcPct val="100000"/>
              </a:lnSpc>
              <a:buNone/>
            </a:pPr>
            <a:r>
              <a:rPr lang="en-US" sz="4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7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Константин Симонов писал так, будто обращался прямо к близкому человеку на другом конце фронта. Его поэтика держится на ожидании и верности: строки звучали как поддержка в разлуке. Поэтому для иллюстрации хорошо подходят фронтовые фотографии и образ письма, отправленного с дороги войны.
</a:t>
            </a:r>
            <a:endParaRPr lang="en-US" sz="850" dirty="0"/>
          </a:p>
        </p:txBody>
      </p:sp>
      <p:sp>
        <p:nvSpPr>
          <p:cNvPr id="8" name="Text 1"/>
          <p:cNvSpPr txBox="1"/>
          <p:nvPr/>
        </p:nvSpPr>
        <p:spPr>
          <a:xfrm>
            <a:off x="3506992" y="3624400"/>
            <a:ext cx="2130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Берггольц: голос осажденного города
</a:t>
            </a:r>
            <a:pPr algn="ctr" indent="0" marL="0">
              <a:lnSpc>
                <a:spcPct val="100000"/>
              </a:lnSpc>
              <a:buNone/>
            </a:pPr>
            <a:r>
              <a:rPr lang="en-US" sz="5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7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Ольга Берггольц стала символом Ленинграда в годы блокады. В ее стихах слышны холод, голод и страх, но рядом всегда живет стойкость людей. Для визуального ряда уместны городские виды тех лет, силуэты жителей и драматичное ощущение ночи и тревоги.
</a:t>
            </a:r>
            <a:endParaRPr lang="en-US" sz="883" dirty="0"/>
          </a:p>
        </p:txBody>
      </p:sp>
      <p:sp>
        <p:nvSpPr>
          <p:cNvPr id="9" name="Text 2"/>
          <p:cNvSpPr txBox="1"/>
          <p:nvPr/>
        </p:nvSpPr>
        <p:spPr>
          <a:xfrm>
            <a:off x="6154092" y="3624400"/>
            <a:ext cx="2130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Друнина: правда санитарки
</a:t>
            </a:r>
            <a:pPr algn="ctr" indent="0" marL="0">
              <a:lnSpc>
                <a:spcPct val="100000"/>
              </a:lnSpc>
              <a:buNone/>
            </a:pPr>
            <a:r>
              <a:rPr lang="en-US" sz="5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7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Юлия Друнина прошла фронт санитаркой, и ее лирика смотрит на войну глазами человека, который помогает и лечит. В стихах рядом живут сострадание и физическая усталость, а потери ощущаются лично. Для иллюстрации подходят фронтовые зарисовки медсестер, бинты, дневники и детали полевого быта.
</a:t>
            </a:r>
            <a:endParaRPr lang="en-US" sz="891" dirty="0"/>
          </a:p>
        </p:txBody>
      </p:sp>
      <p:sp>
        <p:nvSpPr>
          <p:cNvPr id="10" name="Text 3"/>
          <p:cNvSpPr txBox="1"/>
          <p:nvPr/>
        </p:nvSpPr>
        <p:spPr>
          <a:xfrm>
            <a:off x="306750" y="317500"/>
            <a:ext cx="6903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Поэты фронтового поколения
</a:t>
            </a:r>
            <a:endParaRPr lang="en-US" sz="3000" dirty="0"/>
          </a:p>
        </p:txBody>
      </p:sp>
      <p:sp>
        <p:nvSpPr>
          <p:cNvPr id="11" name="Text 4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5650" y="1169107"/>
            <a:ext cx="4077900" cy="335378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167500"/>
            <a:ext cx="2644500" cy="335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Мотивы часто переплетаются: ожидание усиливает верность, а братство поддерживает мужество на пути к победе.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военные стихи сохраняют баланс между личным чувством и общей исторической памятью: главное — люди, их долг и надежда.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 мотивам военной поэзии (обобщение по материалам школьного курса литературы).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 военной лирики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270500"/>
            <a:ext cx="1977300" cy="31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написано в 1941 году и быстро стало одним из самых узнаваемых произведений о войне. В центре — верность, ожидание и надежда на возвращение близкого человека с фронта.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63981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Константин Симонов. Стихотворение «Жди меня»
</a:t>
            </a:r>
            <a:endParaRPr lang="en-US" sz="2938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2598062" y="1270500"/>
            <a:ext cx="1977300" cy="31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«жди меня» повторяется снова и снова: из-за ритма она звучит как обещание, клятва и просьба одновременно. Повтор помогает читателю удерживать смысл и эмоцию.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838899" y="1270500"/>
            <a:ext cx="1977300" cy="31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слова делают текст понятным и очень личным. Его главная идея связана с тем, что любовь и память помогают выдержать разлуку и страх, не теряя достоинства.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45465" y="1326700"/>
            <a:ext cx="2939269" cy="2959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02100" y="1329350"/>
            <a:ext cx="4708500" cy="143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Константина Симонова дорога войны показана через Смоленщину: отступление, усталость, бегство людей из привычных мест. Пейзаж здесь не фон, а часть переживания — он «идет» вместе с героями.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«Ты помнишь, Алёша, дороги Смоленщины…»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4508324" y="2956525"/>
            <a:ext cx="4302300" cy="143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Смоленская дорога становится образом фронта, который проходит через дома, поля и судьбы. Рядом ощущаются печаль и ответственность за страну: переживание не исчезает, а сохраняется как память о родной земле.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1257825"/>
            <a:ext cx="3309600" cy="152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Александр Твардовский показывал не только подвиги, но и повседневный труд солдата. В его стихах часто слышна разговорная интонация, а детали быта делают образ убедительным и близким.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274450"/>
            <a:ext cx="8491800" cy="87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Александр Твардовский и образ простого солдата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3890714" y="1257825"/>
            <a:ext cx="3309600" cy="152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поэзии Твардовского характерны точные наблюдения: как устроена жизнь на войне, что приходится терпеть, как человек собирается с силами. Он уважает стойкость обычных людей без лишней героизации.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306750" y="3015142"/>
            <a:ext cx="3309600" cy="152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Важны честность, самообладание и внутренний порядок. Даже когда герой устал или сомневается, в стихах сохраняется человеческое достоинство и стремление не «сломаться».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3890714" y="3015142"/>
            <a:ext cx="3309600" cy="152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персонажи не выглядят идеальными, поэтому кажутся живыми. Твардовский умеет сочетать серьезный взгляд и тонкую улыбку, чтобы показать характер народа военного времени.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037" y="1408575"/>
            <a:ext cx="8451727" cy="3115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304275"/>
            <a:ext cx="8453400" cy="9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строится образ войны в лирическом стихотворении
</a:t>
            </a:r>
            <a:pPr algn="l" indent="0" marL="0">
              <a:lnSpc>
                <a:spcPct val="100000"/>
              </a:lnSpc>
              <a:buNone/>
            </a:pPr>
            <a:r>
              <a:rPr lang="en-US" sz="8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2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Последовательность: событие → переживание → образ → нравственный вывод → память.
</a:t>
            </a:r>
            <a:endParaRPr lang="en-US" sz="2663" dirty="0"/>
          </a:p>
        </p:txBody>
      </p:sp>
      <p:sp>
        <p:nvSpPr>
          <p:cNvPr id="5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7200" y="608550"/>
            <a:ext cx="2551200" cy="39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Ольга Берггольц — голос блокадного Ленинграда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4512250" y="608550"/>
            <a:ext cx="4396800" cy="11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Ольга Берггольц стала символом Ленинграда в годы блокады, и ее стихи передают холод, голод, страх и утраты. На фоне беды слышна сила духа жителей осажденного города.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512250" y="1980154"/>
            <a:ext cx="4396800" cy="11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ее лирики — стойкость и общая беда: когда людям приходится поддерживать друг друга, появляется надежда. Эти тексты часто звучат как нравственная опора, помогающая не потерять достоинство.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4512250" y="3351758"/>
            <a:ext cx="4396800" cy="11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Берггольц писала о том, что человек способен сохранить внутреннюю правду даже в самых тяжелых условиях. Поэтому ее стихотворная речь воспринимается как голос и память времени.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96338" y="1343725"/>
            <a:ext cx="3667024" cy="2874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343725"/>
            <a:ext cx="2644500" cy="28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военной лирике звучит не только память о событиях, но и личная биография поэта: фронтовые обязанности, работа в тылу, блокада и непосредственное общение с теми, кто ждал и выживал.
</a:t>
            </a:r>
            <a:pPr algn="l" indent="0" marL="0">
              <a:lnSpc>
                <a:spcPct val="100000"/>
              </a:lnSpc>
              <a:buNone/>
            </a:pPr>
            <a:r>
              <a:rPr lang="en-US" sz="127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7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Личный опыт определяет интонацию стихов: кто рассказывает с передовой, кто — из блокадного города, а кто — через заботу о раненых. Поэтому образы и тональность у поэтов различаются.
</a:t>
            </a:r>
            <a:pPr algn="l" indent="0" marL="0">
              <a:lnSpc>
                <a:spcPct val="100000"/>
              </a:lnSpc>
              <a:buNone/>
            </a:pPr>
            <a:r>
              <a:rPr lang="en-US" sz="127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5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литературы (обобщение учебного материала).
</a:t>
            </a:r>
            <a:endParaRPr lang="en-US" sz="1277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поэты и их военный опыт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92387" y="0"/>
            <a:ext cx="3551225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858525"/>
            <a:ext cx="49320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Юлия Друнина прошла фронт как санитарка, поэтому в ее стихах особенно заметны сострадание и физическая усталость. Через ранения, страх и ответственность за другого человека война показана без лишних украшений.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621650"/>
            <a:ext cx="49320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Юлия Друнина: женский взгляд на войну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3130675"/>
            <a:ext cx="49320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ее лирике постоянно звучат милосердие и память, а также осознание нравственной цены войны. Поэтому читатель чувствует не только беду, но и человеческое достоинство даже в самых тяжелых условиях.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5650" y="1169107"/>
            <a:ext cx="4077900" cy="335378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167500"/>
            <a:ext cx="2644500" cy="335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в стихах редко существуют «сами по себе»: память и скорбь возникают после потерь, а надежда держится ожиданием возвращения и победы.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в стихах чаще всего соединяются историческая боль и стремление выстоять. Эмоции усиливают смысл долга, верности и взаимной поддержки.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стихов о Великой Отечественной войне (обобщённые школьные наблюдения).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Эмоциональные доминанты военной лирики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7627" y="1702770"/>
            <a:ext cx="231788" cy="264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96190" y="1702770"/>
            <a:ext cx="231788" cy="264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414740" y="1702770"/>
            <a:ext cx="231788" cy="2649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2059915" y="3226770"/>
            <a:ext cx="231787" cy="2649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5132477" y="3226770"/>
            <a:ext cx="231787" cy="264900"/>
          </a:xfrm>
          <a:prstGeom prst="rect">
            <a:avLst/>
          </a:prstGeom>
        </p:spPr>
      </p:pic>
      <p:sp>
        <p:nvSpPr>
          <p:cNvPr id="16" name="Text 0"/>
          <p:cNvSpPr txBox="1"/>
          <p:nvPr/>
        </p:nvSpPr>
        <p:spPr>
          <a:xfrm>
            <a:off x="357200" y="304275"/>
            <a:ext cx="84393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средства военной поэзии
</a:t>
            </a:r>
            <a:endParaRPr lang="en-US" sz="3000" dirty="0"/>
          </a:p>
        </p:txBody>
      </p:sp>
      <p:sp>
        <p:nvSpPr>
          <p:cNvPr id="17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  <p:sp>
        <p:nvSpPr>
          <p:cNvPr id="18" name="Text 2"/>
          <p:cNvSpPr txBox="1"/>
          <p:nvPr/>
        </p:nvSpPr>
        <p:spPr>
          <a:xfrm>
            <a:off x="1467575" y="1654150"/>
            <a:ext cx="1682100" cy="116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 как клятва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 помогает удержать мысль и сделать ее почти заклинанием. Он закрепляет ключевую идею стихотворения и помогает читателю запомнить главное.
</a:t>
            </a:r>
            <a:endParaRPr lang="en-US" sz="1200" dirty="0"/>
          </a:p>
        </p:txBody>
      </p:sp>
      <p:sp>
        <p:nvSpPr>
          <p:cNvPr id="19" name="Text 3"/>
          <p:cNvSpPr txBox="1"/>
          <p:nvPr/>
        </p:nvSpPr>
        <p:spPr>
          <a:xfrm>
            <a:off x="4286131" y="1654150"/>
            <a:ext cx="1682100" cy="116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Риторическое обращение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обращается к адресату — другу, матери, Родине. Такой прием делает текст личным разговором и усиливает чувство ответственности.
</a:t>
            </a:r>
            <a:endParaRPr lang="en-US" sz="1200" dirty="0"/>
          </a:p>
        </p:txBody>
      </p:sp>
      <p:sp>
        <p:nvSpPr>
          <p:cNvPr id="20" name="Text 4"/>
          <p:cNvSpPr txBox="1"/>
          <p:nvPr/>
        </p:nvSpPr>
        <p:spPr>
          <a:xfrm>
            <a:off x="7104675" y="1654150"/>
            <a:ext cx="1682100" cy="116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 жизни и смерти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светлых и страшных картин помогает показать цену каждого дня. Контраст делает переживания острее и глубже по смыслу.
</a:t>
            </a:r>
            <a:endParaRPr lang="en-US" sz="1200" dirty="0"/>
          </a:p>
        </p:txBody>
      </p:sp>
      <p:sp>
        <p:nvSpPr>
          <p:cNvPr id="21" name="Text 5"/>
          <p:cNvSpPr txBox="1"/>
          <p:nvPr/>
        </p:nvSpPr>
        <p:spPr>
          <a:xfrm>
            <a:off x="2749869" y="3178150"/>
            <a:ext cx="1682100" cy="13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Точные бытовые детали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Письма, дороги, окопы, госпиталь, предметы повседневности превращают войну в понятную человеческую историю. Деталь работает как документ времени.
</a:t>
            </a:r>
            <a:endParaRPr lang="en-US" sz="1200" dirty="0"/>
          </a:p>
        </p:txBody>
      </p:sp>
      <p:sp>
        <p:nvSpPr>
          <p:cNvPr id="22" name="Text 6"/>
          <p:cNvSpPr txBox="1"/>
          <p:nvPr/>
        </p:nvSpPr>
        <p:spPr>
          <a:xfrm>
            <a:off x="5822424" y="3178150"/>
            <a:ext cx="1682100" cy="13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дороги и дома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 часто становится путем разлуки и надежды, а дом — местом, ради которого выдерживают испытания. Через эти образы раскрывается верность.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037" y="1408575"/>
            <a:ext cx="8451727" cy="3115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304275"/>
            <a:ext cx="8453400" cy="9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фронтового стихотворения к памяти поколений
</a:t>
            </a:r>
            <a:pPr algn="l" indent="0" marL="0">
              <a:lnSpc>
                <a:spcPct val="100000"/>
              </a:lnSpc>
              <a:buNone/>
            </a:pPr>
            <a:r>
              <a:rPr lang="en-US" sz="9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стихов: от жизни военных лет к чтению и семейной памяти.
</a:t>
            </a:r>
            <a:endParaRPr lang="en-US" sz="2818" dirty="0"/>
          </a:p>
        </p:txBody>
      </p:sp>
      <p:sp>
        <p:nvSpPr>
          <p:cNvPr id="5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45465" y="1326700"/>
            <a:ext cx="2939269" cy="2959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02100" y="1329350"/>
            <a:ext cx="4708500" cy="143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Родина в стихах о войне предстает как дом, мать, поле, дорога, город и линия фронта. Часто встречаются узнаваемые места: Ленинград, Смоленщина, окоп и военный госпиталь.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Родины в военной лирике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4508324" y="2956525"/>
            <a:ext cx="4302300" cy="143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конкретные детали поэты показывают общую судьбу страны и личную ответственность за ее защиту. Визуальный ряд уместно строить вокруг разрушенного города, писем, берез и солдатских силуэтов.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200" y="2280190"/>
            <a:ext cx="4296900" cy="220532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992225" y="2228625"/>
            <a:ext cx="3818400" cy="230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Военные стихи различаются по тому, какой «масштаб» переживания они показывают: личный, общий, исторический или нравственный. Вместе они создают цельную картину времени.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Военная лирика одновременно переживает событие и фиксирует его смысл: от личных чувств — к общенародной памяти, а затем к выводу о долге и верности.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стихов о Великой Отечественной войне (обобщение по учебным материалам).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1316700"/>
            <a:ext cx="8453400" cy="68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тем в стихах о войне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7627" y="1481523"/>
            <a:ext cx="231788" cy="264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489627" y="1481523"/>
            <a:ext cx="231788" cy="264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201627" y="1481523"/>
            <a:ext cx="231788" cy="2649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57200" y="304275"/>
            <a:ext cx="84393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эти стихи читают сегодня
</a:t>
            </a:r>
            <a:endParaRPr lang="en-US" sz="3000" dirty="0"/>
          </a:p>
        </p:txBody>
      </p:sp>
      <p:sp>
        <p:nvSpPr>
          <p:cNvPr id="13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14" name="Text 2"/>
          <p:cNvSpPr txBox="1"/>
          <p:nvPr/>
        </p:nvSpPr>
        <p:spPr>
          <a:xfrm>
            <a:off x="1355375" y="1793850"/>
            <a:ext cx="1794300" cy="272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цены мира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Военная лирика помогает увидеть, что свобода и жизнь людей не появляются сами по себе. Стихи связывают историю с конкретными человеческими переживаниями и смыслами.
</a:t>
            </a:r>
            <a:endParaRPr lang="en-US" sz="1400" dirty="0"/>
          </a:p>
        </p:txBody>
      </p:sp>
      <p:sp>
        <p:nvSpPr>
          <p:cNvPr id="15" name="Text 3"/>
          <p:cNvSpPr txBox="1"/>
          <p:nvPr/>
        </p:nvSpPr>
        <p:spPr>
          <a:xfrm>
            <a:off x="4067375" y="1793850"/>
            <a:ext cx="1794300" cy="272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 уроками истории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тексты поддерживают школьный разговор о войне через живое слово. Они помогают вспомнить факты и одновременно почувствовать, каково было людям в 1941–1945 годах.
</a:t>
            </a:r>
            <a:endParaRPr lang="en-US" sz="1400" dirty="0"/>
          </a:p>
        </p:txBody>
      </p:sp>
      <p:sp>
        <p:nvSpPr>
          <p:cNvPr id="16" name="Text 4"/>
          <p:cNvSpPr txBox="1"/>
          <p:nvPr/>
        </p:nvSpPr>
        <p:spPr>
          <a:xfrm>
            <a:off x="6779375" y="1793850"/>
            <a:ext cx="1794300" cy="272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Мост между прошлым и настоящим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современного школьника стихи становятся способом услышать голос поколения, которое пережило войну. Через семейную память они превращаются в личное знание.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5650" y="1169107"/>
            <a:ext cx="4077900" cy="335378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167500"/>
            <a:ext cx="2644500" cy="335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строки и ясные образы работают как «якоря» памяти: они возвращают к важным мыслям после чтения. Особенно запоминаются картины, где чувство связано с поступком.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подчеркивает, что военная поэзия запоминается не только из-за эмоций. Смысл удерживают точность деталей, узнаваемый ритм и образ Родины.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данные анализа восприятия стихов о Великой Отечественной войне (школьные наблюдения).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особенно запоминается в стихах о войне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39950" y="842000"/>
            <a:ext cx="5109000" cy="26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Военная лирика как память, правда и совесть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Стихи о Великой Отечественной войне сохраняют правду фронта, боль утрат и силу надежды. Они связывают судьбу поэтов и всей страны, напоминая о памяти, верности, мужестве и любви к Родине.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2026-05-15T07:32:28Z</dcterms:created>
  <dcterms:modified xsi:type="dcterms:W3CDTF">2026-05-15T07:32:28Z</dcterms:modified>
</cp:coreProperties>
</file>