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Возрождение: как в Европе родилось новое искусство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XV века изменила европейское искусство навсегда.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Раннее Возрождение началось именно в Италии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богатели на торговле и ремесле, а заказчики вкладывали деньги в искусство. Древнеримские памятники подсказывали мастерам новые формы, а перемены после чумы усилили интерес к земной жизни и человеку.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Раннего Возрождения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 человека разумным и способным самостоятельно познавать мир. Художники старались показать не только внешний облик, но и характер, чувства, движения и достоинство личности.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ученые изучали древнегреческие и римские тексты, статуи и здания. Античное наследие стало для них примером гармонии, ясности и правильных пропорций.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заказчики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все чаще создавали не только для церкви, но и для городов, богатых семей и частных домов. Это расширило темы, сюжеты и круг зрителей.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условных фигур появилось стремление наблюдать природу и людей вокруг. В искусстве стали точнее передавать жесты, мимику, ткани, свет и пространство.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 связало искусство с образованием, наблюдательностью и интересом к науке. Художник стал не просто ремесленником, а мыслящим мастером и исследователем.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рождалось новое искусство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античного наследия к художественным открытиям в городах Италии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 — главный центр Раннего Возрождения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работали Брунеллески, Донателло и Мазаччо, а мастерские соперничали между собой. Такая среда помогала быстро проверять новые идеи и находить смелые решения.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семьи Медичи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горожане, особенно Медичи, поддерживали художников деньгами и заказами. Они украшали храмы, дворцы и площади, превращая искусство в часть городской жизни.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ценили мастерство, точность и умение работать руками. Конкурсы и мастерские учили молодых художников наблюдать, рисовать и постоянно совершенствовать свои навыки.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сочетала торговое богатство, ремесленные традиции и интерес к знаниям. Поэтому здесь особенно рано появились новые художественные приемы и яркие произведения.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 Брунеллески и открытие линейной перспективы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Брунеллески предложил правила линейной перспективы, чтобы изображение на плоскости выглядело глубоким и убедительным. Благодаря этому художники смогли строить пространство более точно и логично.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собора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главный строительный подвиг — купол собора Санта-Мария-дель-Фьоре во Флоренции. Завершенный в 1436 году, он стал символом инженерной смелости и мастерства.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Брунеллески использовал ясные пропорции, симметрию и формы, напоминающие Древний Рим. Его здания выглядели строгими, уравновешенными и светлыми.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Брунеллески быстро распространились среди живописцев и архитекторов. Перспектива помогла точнее изображать комнаты, улицы и здания, а также сделала сцены правдоподобнее.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Донателло: скульптура живого человека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«Давид»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1440-х годов Донателло создал бронзового «Давида», одну из первых самостоятельных обнаженных статуй после античности. В ней чувствуется свобода и новая смелость скульптуры.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поза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 передал легкость движения и спокойную уверенность героя. Фигура кажется живой благодаря точной анатомии, мягкому изгибу тела и контрапосту.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Контрапост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Контрапост — это положение, когда вес тела перенесен на одну ногу. Из-за этого фигура не выглядит застывшей, а словно готова сделать следующий шаг.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показал, что скульптура может передавать не только красоту, но и внутреннюю силу. Его работы помогли по-новому взглянуть на человека как на личность.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Мазаччо и реализм в живописи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Мазаччо одним из первых убедительно показал телесность людей в живописи. Его персонажи выглядят тяжелее, реальнее и сильнее, чем в прежних средневековых изображениях.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фресках капеллы Бранкаччи художник выстроил понятное и глубокое пространство. Зритель легко различает, где находятся герои и как они связаны между собой.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сцене «Изгнание из рая» особенно заметны боль, стыд и ощущение потери. Мазаччо передает эмоции через жесты, выражения лиц и напряжение тел.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активно использовал светотень, чтобы сделать фигуры объемными и убедительными. Благодаря этому его живопись выглядит более живой и близкой к реальной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новшества искусства Раннего Возрождения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схеме показаны самые заметные перемены в искусстве XV века и их культурная основа.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стали интерес к человеку и новые способы изображения пространства и тела.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об искусстве Раннего Возрождения; условная шкала для наглядного сравнения.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и новые знания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 — Петрарка и Боккаччо
</a:t>
            </a:r>
            <a:endParaRPr lang="en-US" sz="1588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вернули интерес к латинским текстам, истории и личному опыту человека. Их произведения и исследования помогли по-новому взглянуть на культуру античности.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XV века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изучали грамматику, риторику, историю и моральную философию. Эти предметы развивали речь, мышление и умение понимать человека и общество.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 века — книгопечатание
</a:t>
            </a:r>
            <a:endParaRPr lang="en-US" sz="1331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книгопечатания книги стали распространяться быстрее и шире. Знания стали доступнее для горожан, учеников и учителей, а идеи Возрождения — заметно влиятельнее.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Раннего Возрождения и их вклад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художники и мыслители эпохи расширили возможности искусства в архитектуре, скульптуре, живописи и теории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мастер развивал свою область, но вместе они сформировали новый художественный язык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искусства Раннего Возрождения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Купол, который изменил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архитекторы стремились к ясным формам и точным пропорциям. Купол собора Санта-Мария-дель-Фьоре стал символом смелой инженерной мысли и веры в возможности человека.
</a:t>
            </a:r>
            <a:endParaRPr lang="en-US" sz="144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 знак силы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палаццо строили так, чтобы они выглядели строго и достойно. Каменные фасады, симметрия окон и арки подчёркивали богатство владельцев и порядок в жизни города.
</a:t>
            </a:r>
            <a:endParaRPr lang="en-US" sz="148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формы в новом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внимательно изучали древние руины, колонны и арки. Они не копировали прошлое буквально, а превращали античные мотивы в современную архитектуру храмов и общественных зданий.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вдохновлённая античностью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искусства: от религии к человеку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по-прежнему обращались к библейским историям, но святые и герои стали выглядеть более живыми, с понятными жестами и человеческими чувствами.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интерес к конкретному человеку: его внешности, характеру и положению в обществе. Портреты помогали показать не только лицо, но и внутренний мир.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картинах и фресках чаще появлялись улицы, дома, площади и бытовые сцены. Это делало искусство ближе к зрителю и понятнее для жителей городов.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мифы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обращались и к сюжетам Древней Греции и Рима. Такие образы позволяли изображать красоту, движение и гармонию без строгих религиозных рамок.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центры Италии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развивал свой художественный язык, поэтому Раннее Возрождение не имело одного-единственного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Лидером стала Флоренция, но важные идеи рождались и в других городах с разными традициями.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центров Раннего Возрождения в Италии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858" y="2223546"/>
            <a:ext cx="62336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1507" y="2239955"/>
            <a:ext cx="623363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871" y="2239955"/>
            <a:ext cx="623363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художники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Темперой писали по деревянной основе. Краски нужно было наносить аккуратно и быстро, поэтому художник заранее продумывал каждую деталь и композицию.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Фреска создавалась по сырой штукатурке. Мастер должен был работать точно и без долгих исправлений, иначе рисунок не успевал закрепиться.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Бронзовое литьё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из бронзы требовали сложной подготовки формы и расплавленного металла. Такой труд был трудоёмким, но позволял создавать прочные и выразительные произведения.
</a:t>
            </a:r>
            <a:endParaRPr lang="en-US" sz="1494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основной работой художники делали эскизы, изучали пропорции и проверяли композицию. Это помогало избежать ошибок и лучше продумать будущий образ.
</a:t>
            </a:r>
            <a:endParaRPr lang="en-US" sz="1528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внимательно смотрели на людей, ткани, жесты и свет. Именно наблюдение за реальностью помогало их произведениям выглядеть убедительно и живо.
</a:t>
            </a:r>
            <a:endParaRPr lang="en-US" sz="15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от замысла до установки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заказ и работа мастерской превращали идею в готовое произведение искусства.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новые идеалы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сделал книгу важной частью городской жизни. Ученики, учителя и состоятельные семьи всё чаще обращались к чтению как к источнику знаний и статуса.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в домах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заказывали портреты и украшения для интерьера. Искусство становилось частью повседневного пространства, а не только храмов и монастырей.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воспитанного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человек должен был знать литературу, уметь говорить, проявлять добродетель и уважать труд. Такой взгляд подчёркивал ценность образования и личной ответственности.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становилась заметнее в искусстве и обычаях. Наряду с религиозными темами люди всё чаще интересовались земной жизнью, семьёй и красотой окружающего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Раннее Возрождение: что изменилось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искусство постепенно стало более точным, объёмным и внимательным к 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изменила не только стиль, но и сам взгляд на человека и мир вокруг него.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особенностей Средневековья и Раннего Возрождения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Раннего Возрождения для Европы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нового расцвета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эту эпоху были найдены приёмы, которые позже сделали искусство XVI века ещё более зрелым, выразительным и уверенным.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открытия в живописи, скульптуре и архитектуре постепенно стали известны в других странах Европы и повлияли на местных мастеров.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 восприниматься как личность со своими способностями, чувствами и правом на знания. Это изменило и искусство, и отношение к образованию.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реалистичное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научились убедительнее показывать пространство, движение и эмоции. Благодаря этому произведения стали ближе к реальной жизни и понятнее зрителю.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Возрождение: начало большого поворота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 изменило европейское искусство, потому что объединило античные идеи, интерес к человеку и силу городов. Оно дало художникам новые способы видеть и изображать мир.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2026-06-02T05:26:21Z</dcterms:created>
  <dcterms:modified xsi:type="dcterms:W3CDTF">2026-06-02T05:26:21Z</dcterms:modified>
</cp:coreProperties>
</file>