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ключ к пониманию жизни вида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характеристики популяции: что определяет ее устойчивость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занимает промежуточное положение между организмом и видом и реально взаимодействует со средой. Именно на ее уровне вид становится заметным в природе: меняются численность, структура и устойчивость, а вместе с ними — судьба всего вида.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популяция — главный объект экологии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 в школьном курсе биологии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минимальная единица, по которой оценивают устойчивость вида в природе.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показывает запас жизнеспособных особей и позволяет судить о риске сокращения или восстановления популяции.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обычно не бывает линейной: на нее влияют сезон размножения, доступность ресурсов и неблагоприятные периоды.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сменяется замедлением и стабилизацией, когда ограничивающие факторы среды начинают уравновешивать увеличение особей.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динамики популяции по школьному курсу экологии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численность популяции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 и ее экологическое значение
</a:t>
            </a:r>
            <a:endParaRPr lang="en-US" sz="2283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выражает число особей на единицу площади или объема и помогает оценить, насколько тесно организмы размещены в среде.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внутри вида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плотности усиливается борьба за пищу, свет, убежища, территорию и партнеров, поэтому условия для роста становятся более жесткими.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контактов между особями, тем легче распространяются паразиты и инфекции, особенно в скоплениях и колониях.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наземных организмов плотность считают по площади, а для водных и микроскопических — по объему, чтобы сравнение было корректным.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7300"/>
            <a:ext cx="3962400" cy="2336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учета выбирают по размеру, подвижности и характеру распределения организмов в среде.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оценки плотности зависит от того, насколько легко организм обнаружить, переместить и пересчитать без искажений результата.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 и биологии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плотность у разных групп организмов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особей в популяции
</a:t>
            </a:r>
            <a:endParaRPr lang="en-US" sz="1957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51950" y="17329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там, где особи активно защищают территорию или ресурсы. Расстояние между ними относительно одинаковое, что уменьшает прямую конкуренцию.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8650" y="8030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 для однородной среды, где ресурсы распределены без выраженных участков концентрации и особи почти не влияют друг на 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8650" y="20506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распространенный тип в природе: особи образуют стаи, колонии или скопления, чтобы совместно использовать ресурсы, защищаться и размножаться.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численность популяции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природные и антропогенные причины изменений численности и их зависимость от плотности популяции.
</a:t>
            </a:r>
            <a:endParaRPr lang="en-US" sz="11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особей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отражает, сколько потомков родилось за определенный промежуток времени. Она зависит от возраста, условий среды, обеспеченности ресурсами и особенностей размножения вида.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популяции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показывает число погибших особей за тот же период. Она возрастает при нехватке пищи, морозах, засухах, хищничестве и вспышках инфекций.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изменение численности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рождаемость превышает смертность, популяция увеличивается; если смертность выше, численность снижается. Баланс этих процессов определяет динамику вида.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как основные механизмы изменения численности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возрастных групп помогает оценить не только текущее состояние, но и будущий потенциал роста популяции.
</a:t>
            </a:r>
            <a:endParaRPr lang="en-US" sz="128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молодых особей указывает на перспективу увеличения численности, а большая доля старших возрастов — на возможное сокращение.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школьному курсу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популяции и ее 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887" y="3341593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4712" y="1642900"/>
            <a:ext cx="169838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и ее влияние на размножение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показывает, насколько в популяции сбалансированы самцы и самки. При приближении к соотношению 1:1 вероятность образования пар возрастает, а размножение идет более устойчиво и предсказуемо.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дисбаланса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 равновесия возникают из-за разной смертности полов, сезонных миграций, особенностей поведения и развития. У некоторых видов это становится дополнительным ограничением роста, даже при достатке пищи и благоприятной среде.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полов представлен значительно меньше, число успешных спариваний снижается, и популяция восстанавливается медленнее. Такой перекос особенно заметен у видов, где каждый самец или самка имеют большую репродуктивную нагрузку.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емкость среды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емкость определяется запасами пищи, воды, света, пространства и мест для размножения. Когда потребности популяции приближаются к этому пределу, дальнейший рост становится затруднительным и замедляется.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численность сначала быстро увеличивается, затем выходит на устойчивое плато. Это означает, что среда больше не может долго поддерживать ускоренное размножение без ухудшения условий существования.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Емкость среды не является постоянной: она меняется по сезонам, при колебаниях климата и при нарушении экосистем. Засуха, холодная зима или вырубка леса способны заметно снизить допустимую численность.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может как уменьшать, так и временно повышать емкость среды. Осушение, загрязнение и распашка территорий обычно сокращают ее, а искусственные кормушки или охрана местообитаний — поддерживают.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основных жизненных стратегий показывает, как виды приспосабливаются к разным условиям среды: нестабильным или относительно устойчивым.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r-стратегия выгодна при быстрых изменениях среды, а K-стратегия — при длительной конкуренции и дефиците ресурсов. Выбор стратегии отражает способ поддержания численности в конкретных условиях.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экологии и биологии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 и K-стратегии в природе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выживания отражают, на каком этапе жизни вид теряет больше всего особей. Их форма связана с количеством потомства, продолжительностью заботы и особенностями среды.
</a:t>
            </a:r>
            <a:endParaRPr lang="en-US" sz="101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видов с заботой о потомстве смертность сдвигается к старшим возрастам, а при многочисленном потомстве без ухода потери происходят в начале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материалам школьного курса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выживания в природе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 способ изменения численности и состава популяции
</a:t>
            </a:r>
            <a:endParaRPr lang="en-US" sz="2337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увеличивает численность популяции и может приносить новые гены. Это повышает разнообразие и иногда помогает популяции быстрее приспосабливаться к меняющимся условиям среды.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и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уменьшает плотность, ослабляет внутривидовую конкуренцию и способствует освоению новых территорий. Так вид расширяет ареал и снижает нагрузку на исходное место обитания.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позволяют использовать временно доступные ресурсы и уходить от неблагоприятных условий. Особенно это важно для перелетных птиц, копытных и многих рыб, зависящих от сезона.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жизненным циклом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ряда видов миграции не случайны, а встроены в жизненный цикл. Они помогают сохранить потомство, найти кормовые районы и поддерживать устойчивость популяции в разные периоды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запускает обратные связи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плотность популяции влияет на ресурсы, размножение, смертность и распространение заболеваний.
</a:t>
            </a:r>
            <a:endParaRPr lang="en-US" sz="11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считают популяции в природе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в лесу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исследователь закладывает пробную площадку, измеряет ее границы и пересчитывает особи внутри. Такой способ удобен там, где организмы неподвижны или почти не перемещаются, а точность важнее скорости.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 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животных и птиц считают во время маршрута: наблюдатель проходит заданную линию и фиксирует встреченные особи. Метод хорошо работает на открытых территориях, где видимость достаточна и есть повторяемость учета.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Метка и возврат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Подвижных животных часто помечают, отпускают и затем снова отлавливают. По доле повторно встреченных особей оценивают численность всей популяции, не пересчитывая каждое животное по отдельности.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действуют не изолированно: потеря местообитаний, загрязнение и изъятие особей часто одновременно ослабляют популяцию и снижают ее устойчивость.
</a:t>
            </a:r>
            <a:endParaRPr lang="en-US" sz="10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факторы, которые сокращают ареал и нарушают структуру популяции одновременно. Для редких видов даже умеренное воздействие может стать критическим.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шкала на основе общих экологических закономерностей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 популяции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экологических характеристик популяции
</a:t>
            </a:r>
            <a:endParaRPr lang="en-US" sz="1575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численности, структуре и темпах размножения помогают вовремя заметить риск исчезновения вида и выбрать меры защиты. На этой основе составляют Красные книги и планы восстановления.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промысловых животных и вредителей популяционные показатели позволяют прогнозировать рост или спад численности. Это помогает регулировать добычу, снижать ущерб посевам и планировать профилактические меры.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состоянию популяций судят о здоровье природных территорий. Изменения численности, плотности и возрастной структуры могут указывать на загрязнение, деградацию среды или нарушение пищевых связей.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экспертиза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оценке хозяйственной деятельности популяционные данные показывают, какие территории особенно уязвимы и где необходимы ограничения. Так биология становится основой для обоснованных управленческих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характеристики показывают, как популяция реагирует на ресурсы, климат, биотические связи и влияние человека. Понимая эти закономерности, мы точнее объясняем изменения в природе и можем ее защищать.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живая система равновесия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2026-06-02T01:30:17Z</dcterms:created>
  <dcterms:modified xsi:type="dcterms:W3CDTF">2026-06-02T01:30:17Z</dcterms:modified>
</cp:coreProperties>
</file>