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0950" y="1295208"/>
            <a:ext cx="7122000" cy="15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последние годы императорской власти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1010950" y="3050264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на пороге революции: война, кризис и литература эпохи.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1010950" y="940375"/>
            <a:ext cx="28725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литература накануне слома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 объединило быстрый экономический рост, острые социальные противоречия и ощущение исторической неустойчивости. В литературе это выразилось в тревоге, теме распада и ожидании перемен, а война 1914–1917 годов лишь усилила предчувствие катастрофы.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Самодержавие и пределы реформ после 1905 года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Манифест 17 октября создал Думу, но император сохранил решающее влияние на армию, правительство и ключевые государственные решения.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1905–1907 годов система стала ограниченно-конституционной, однако глубокого обновления не произошло: конфликты между Думой и двором только нарастали.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смена министров, зависимость бюрократии от монарха и слухи вокруг двора подтачивали доверие к власти и становились важной темой общественного обсуждения.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II и образ власти в начале войны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II понимал самодержавие как личный долг перед Богом и династией, поэтому не был готов к политическому компромиссу. В глазах современников это делало власть внешне прочной, но внутренне малоподвижной.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Приняв летом 1915 года верховное главнокомандование, он связал престиж престола с ходом войны. Военные неудачи стали восприниматься уже не только как фронтовая проблема, но и как поражение самой монархии.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сведены в условный индекс, чтобы сопоставить разные стороны кризиса в одном масштабе.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военных потерь и общественного напряжения в 1914–1917 годах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1917 году одновременно усилились фронтовые, хозяйственные и социальные потрясения, что ускорило распад управляемости.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 историческим данным о мобилизации, потерях, забастовках и кризисе тыла, 1914–1917 годы
</a:t>
            </a:r>
            <a:endParaRPr lang="en-US" sz="61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60185"/>
            <a:ext cx="273600" cy="21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430" y="3429876"/>
            <a:ext cx="234675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как ускоритель кризиса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в снабжении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потребности поглощали транспорт и ресурсы, из-за чего города получали меньше топлива, продовольствия и товаров первой необходимости. Повседневная жизнь становилась всё более неустойчивой.
</a:t>
            </a:r>
            <a:endParaRPr lang="en-US" sz="854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и усталость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Масштабные потери на фронте делали войну всё менее оправданной в глазах общества. Утомление, тревога и ощущение бесконечности боёв проникали в письма, дневники и публицистику.
</a:t>
            </a:r>
            <a:endParaRPr lang="en-US" sz="855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Обесценивание привычного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поражения и нехватка ресурсов подрывали веру в способность государства управлять страной. В культурном сознании это воспринималось как начало распада старого мира.
</a:t>
            </a:r>
            <a:endParaRPr lang="en-US" sz="862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интонации в литературе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и проза 1914–1917 годов всё чаще говорили о надломе, усталости и утрате устойчивых ценностей. Исторический кризис стал частью художественного языка эпохи.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один и тот же кризис проявлялся на фронте, в тылу и в общественном сознании.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империи в разных сферах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охватил одновременно государство, экономику и повседневность, усилив тревожные мотивы в литературе.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обобщения по событиям 1914–1917 годов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трудности и продовольственный кризис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экономика вызвала нехватку топлива, перегрузку железных дорог и сбои в снабжении. Города всё чаще жили в режиме ожидания: очереди, перебои и рост цен стали частью повседневности.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Петрограде и Москве хлебные очереди были видимым признаком хозяйственного распада. Инфляция обесценивала заработки, поэтому даже регулярный доход переставал гарантировать нормальную жизнь.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обстоятельства усиливали в литературе образы холода, голода, беспорядка и городской тревоги. Реальные бытовые трудности превращались в художественные символы нестабильного мира.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состоянии усталости и ожидания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у хлебной лавки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холод, длинная очередь и молчаливое раздражение стали обычной картиной столичных улиц. Люди приходили за хлебом задолго до открытия лавки, потому что не были уверены, хватит ли продуктов всем. Так повседневная нехватка превращалась в общественное напряжение.
</a:t>
            </a:r>
            <a:endParaRPr lang="en-US" sz="84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Забастовка как язык протеста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промышленных центрах рабочие выходили на забастовки не только из-за дороговизны, но и из-за усталости от войны и изнурительного труда. Протесты соединяли экономическое недовольство с политическим вопросом: кто отвечает за жизнь страны?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Толпа на улицах столицы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Уличные демонстрации 1917 года сделали городскую толпу самостоятельной силой истории. В ней смешивались рабочие, солдаты, женщины из хлебных очередей и случайные прохожие, а напряжённая атмосфера улиц уже напоминала начало больших перемен.
</a:t>
            </a:r>
            <a:endParaRPr lang="en-US" sz="877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фронтовых поражений к политическому обвалу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события 1915 года и зимы 1916/17 года вели к Февралю 1917 года.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министры и кризис доверия к власти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смена министров создавала ощущение, что власть не управляет ситуацией, а лишь реагирует на неё, не предлагая ясного плана в условиях затяжной войны.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Скандалы вокруг двора, влияние Распутина и слухи о закулисных решениях подрывали престиж монархии сильнее, чем официальные заявления о порядке и стабильности.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писателей и поэтов Серебряного века этот образ стал знаком исторического износа старого режима, утратившего внутреннюю опору и доверие современников.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обществе всё чаще говорили о «тёмных силах» при дворе, связывая с ними неудачи на фронте, кадровую неразбериху и моральное разложение верхов.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перед Февралем 1917 года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1914: начало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Патриотический подъём быстро сменился усталостью: война затягивалась, а вместе с ней росли тревога, дороговизна и ожидание тяжёлых перемен.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1915–1916: нарастающее недовольство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Либералы требовали ответственного министерства, рабочие и горожане ощущали рост цен, а солдаты всё сильнее уставали от фронтовой нагрузки.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1916/17: кризис повседневности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Перебои с продовольствием и топливом сделали нехватку хлеба и очереди частью повседневной жизни, усилив ощущение беспомощности государства.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1917: разрыв с властью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слои общества всё меньше верили в возможность компромисса; настроение ожидания катастрофы стало почти общим для столицы и страны.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уличным выступлениям быстро присоединились рабочие окраины и части гарнизона, поэтому экономический протест стал политическим.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Столичные протесты и нарастание волнений в феврале 1917 года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показателей за несколько дней показывает, как локальное недовольство превратилось в необратимый кризис власти.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событиям Петрограда 23–27 февраля 1917 года; на основе хронологии Февральской революции
</a:t>
            </a:r>
            <a:endParaRPr lang="en-US" sz="61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Февральская революция: последовательность событий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событий Февральской революции 1917 года в Петрограде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обозначает длительность династической власти от 1613 до 1917 года и подчёркивает масштаб исторического перелома.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династии Романовых: 1613–1917
</a:t>
            </a:r>
            <a:endParaRPr lang="en-US" sz="671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304 года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непрерывного правления династии Романовых завершились в 1917 году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монархии и двоевластие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Февральской революции реальная власть оказалась разделена между Временным правительством и Советами, прежде всего Петроградским советом, что создало ситуацию неустойчивого политического баланса.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 формально исчезла, но новый порядок ещё не успел закрепиться; именно поэтому весна 1917 года воспринималась современниками как время надежд, споров и исторической неопределённости.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империя не устояла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усилила все слабые стороны государства: выросли потери, нарушилось снабжение, а управление страной стало зависеть от чрезвычайных решений.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институты оставались недостаточно прочными, а разрыв между властью и обществом расширялся из-за неравенства, слухов и падения доверия к самодержавию.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это ощущалось как крушение привычного мира: писатели и поэты фиксировали усталость эпохи, распад старых ценностей и ожидание неизбежного перелома.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от относительной устойчивости власть пришла к политическому обрушению.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Самодержавие до 1905 года и в 1917 году: сопоставление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1905 году самодержавие ещё сохраняло запас прочности, а в 1917 году столкнулось с потерей опор, массовым недовольством и утратой управляемости.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сравнение политического кризиса 1905 и 1917 годов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современников отречение стало не концом кризиса, а началом нового, ещё более сложного периода борьбы за власть.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падения монархии для страны и культуры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политическое падение монархии не принесло стабильности: оно лишь усилило конфликт, разрыв и историческую неопределённость.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последствиям Февральской революции 1917 года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показали последние годы императорской власти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монархии убедительно показали, что старый порядок не выдержал испытания войной, социальным напряжением и кризисом доверия. Для литературы эпохи это стало фоном распада и ожидания перемен.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2026-05-23T13:52:02Z</dcterms:created>
  <dcterms:modified xsi:type="dcterms:W3CDTF">2026-05-23T13:52:02Z</dcterms:modified>
</cp:coreProperties>
</file>