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текста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Узнайте, как отличить текст от набора предложений.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признаки текста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понимать, как строится связное высказывание, находить главное в сообщении, пересказывать прочитанное и создавать собственные небольшие тексты правильно и ясно.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текста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текста отвечает на вопрос, о чём говорится в высказывании. Она может быть широкой, например «школа», или более узкой, например «правила поведения в библиотеке».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предложения в хорошем тексте раскрывают одну общую тему. Если мысль уходит в сторону и появляются посторонние сведения, текст становится менее понятным и стройным.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тему, нужно внимательно прочитать текст и понять, о чём он сообщает чаще всего. Обычно тему можно выразить одним словосочетанием или короткой фразой.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показывает, что именно автор хочет сказать о теме. Она помогает увидеть главный вывод, к которому подводит текст, и понять его смысл глубже.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и том же тексте тема и основная мысль не совпадают. Тема называет предмет разговора, а основная мысль выражает отношение автора к нему.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часто связана с важными жизненными качествами: дружбой, ответственностью, аккуратностью, помощью, бережным отношением к природе и уважением к людям.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основную мысль, нужно спросить себя: зачем этот текст написан и к чему он подводит читателя. Ответ обычно связан с авторским выводом.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текста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044" y="169100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14460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03833"/>
            <a:ext cx="239100" cy="212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предложения связываются между собой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могут повторяться, чтобы читатель не терял главную тему. Повтор помогает удерживать внимание и делает переход от одного предложения к другому естественным.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он, она, они, этот и такой заменяют уже названные слова. Благодаря им текст не перегружается повторами и звучит плавно, как единое высказывание.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слова потом, потому что, но, поэтому показывают причину, следствие или порядок событий. Они помогают предложениям выстраиваться в понятную цепочку.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формы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Синонимы, однокоренные слова и одинаковые формы глаголов тоже связывают предложения. Они поддерживают общий смысл и делают текст разнообразнее и выразительнее.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цельность и завершённость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Цельный текст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Цельный текст воспринимается как одно сообщение, а не как случайный набор фраз. Все его части работают на общий смысл и не отвлекают читателя в сторону.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Завершённый текст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Завершённость означает, что мысль доведена до конца. В тексте есть вывод, итог, ответ на вопрос или результат события, поэтому читатель не остаётся с незаконченной мыслью.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текста и их значение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что означает каждый признак и как его распознать в тексте.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текста всегда есть общий смысл, а его части связаны между собой и подчинены одной задаче.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в тексте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тексте обычно работают сразу несколько средств связи. Именно их сочетание помогает избежать резких переходов между предложениями и удержать общую мысль.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связь создают повторы, местоимения и союзы, а остальные средства поддерживают плавность и точность речи.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школьного курса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является ли запись текстом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признакам текста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611" y="2192833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4663" y="2192833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абзац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отделяет одну микротему от другой. Внутри него обычно раскрывается одна небольшая мысль, поэтому текст становится удобнее для чтения и понимания.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абзаце можно описать предмет, человека, место или явление. Это помогает не смешивать разные детали и делать высказывание более точным и аккуратным.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показывают, как содержание движется от начала к середине и к концу. Читатель легче замечает, где появляется новая часть рассказа или объяснения.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абзац помогает увидеть завершение маленькой мысли внутри текста. После него можно перейти к следующей части, не теряя общего смысла высказывания.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предложений в тексте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тексте обычно называют того, о ком или о чём пойдёт речь. Так читатель сразу понимает, к какой теме будут относиться все последующие предложения.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добавляет подробности: признаки, действия, причины, время или место. Именно эти слова разворачивают мысль и делают сообщение более точным и понятным.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 тексте появляется итог, вывод или завершение события. Оно помогает увидеть, к чему автор подводит читателя и почему сообщение можно считать законченным.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предложения местами, связь между ними ослабевает. Тогда текст становится труднее понимать, потому что нарушается естественный ход мысли.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школьном дне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второй карточке всё иначе: сначала школьник приходит на урок, потом работает в паре, а в конце получает похвалу за аккуратность. Каждое предложение продолжает предыдущее, поэтому история читается как единое сообщение.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— один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фразы собраны вокруг одной мысли, текст воспринимается легко. Читатель понимает, о чём говорится, зачем это сообщается и как связаны между собой отдельные части.
</a:t>
            </a:r>
            <a:endParaRPr lang="en-US" sz="972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Разрозненные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записаны отдельные предложения, но они не связаны общим смыслом. Одно говорит о погоде, другое — о домашнем задании, третье — о котёнке. Вместе они не образуют рассказ и не отвечают на один общий вопрос.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связный текст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опоры текста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реальном тексте эти опоры работают вместе: без одной из них сообщение теряет ясность и становится менее точным.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равную важность всех трёх опор: они не заменяют друг друга, а создают смысловое единство текста.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школьного урока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связи предложений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ключевых слов помогают читателю не потерять главную тему. Если слово появляется снова в нужном месте, становится ясно, что речь идёт об одном и том же предмете или событии.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 союзы делают переходы между предложениями плавными. Слова он, она, они, а также и, но, потому что, когда помогают избежать лишних повторов и уточняют связь мыслей.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однокоренные слова обогащают текст и делают его выразительнее. Например, лес — лесной, весёлый — радостный: смысл сохраняется, а речь звучит более естественно.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тему и основную мысль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работы с текстом по материалам урока русского языка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текста в разных типах 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важнее всего порядок событий: что произошло сначала, что потом и чем всё закончилось. Поэтому особенно заметны начало, развитие действия и итог.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и рассуждение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автор перечисляет признаки предмета, человека, места или явления, а в рассуждении объясняет причину и приводит вывод. Но тема, связность и цельность остаются обязательными во всех случаях.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текста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по-разному раскрывается тема в каждом типе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типов текста есть общие признаки, но каждый из них по-своему раскрывает тему и строит смысл.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русского языка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основная мысль — это не одно и то же. Когда их смешивают, становится трудно точно определить, о чём говорит автор и какой вывод он предлагает.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нужно различать, чтобы правильно понимать текст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признаков текста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показывают, что ученики чаще всего уверенно находят тему, а работа с абзацами требует большего внимания на уроке.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показателями подсказывает, какие умения уже сформированы, а какие нужно закреплять через практику.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класса по теме урока, без даты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— это смысловое единство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понятным, когда у него есть тема, основная мысль, связь между предложениями, цельность и завершённость. Эти признаки помогают читать внимательнее и писать связно.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2026-05-23T00:51:43Z</dcterms:created>
  <dcterms:modified xsi:type="dcterms:W3CDTF">2026-05-23T00:51:43Z</dcterms:modified>
</cp:coreProperties>
</file>