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846998" y="0"/>
            <a:ext cx="3295055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579375"/>
            <a:ext cx="51393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1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главный помощник в русском языке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3703450"/>
            <a:ext cx="3498900" cy="11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говорить, читать, писать и понимать мир.
</a:t>
            </a:r>
            <a:endParaRPr lang="en-US" sz="1122" dirty="0"/>
          </a:p>
        </p:txBody>
      </p:sp>
      <p:sp>
        <p:nvSpPr>
          <p:cNvPr id="6" name="Text 2"/>
          <p:cNvSpPr txBox="1"/>
          <p:nvPr/>
        </p:nvSpPr>
        <p:spPr>
          <a:xfrm>
            <a:off x="269995" y="270000"/>
            <a:ext cx="5139300" cy="5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открывает русский язык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043450"/>
            <a:ext cx="4204800" cy="17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2 классе слово встречается в каждом задании: в чтении, письме, ответах у доски и в играх. Оно называет всё вокруг и помогает точно выражать мысли.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311475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предметы, людей и явления. Например: книга, мяч, дерево. Такие слова помогают нам узнавать и описывать всё, что есть вокруг.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2488251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обозначать действие. Оно отвечает на вопрос: что делает? Например: читать, рисовать, бежать. С такими словами речь становится живой и понятной.
</a:t>
            </a:r>
            <a:endParaRPr lang="en-US" sz="922" dirty="0"/>
          </a:p>
        </p:txBody>
      </p:sp>
      <p:sp>
        <p:nvSpPr>
          <p:cNvPr id="6" name="Text 2"/>
          <p:cNvSpPr txBox="1"/>
          <p:nvPr/>
        </p:nvSpPr>
        <p:spPr>
          <a:xfrm>
            <a:off x="270000" y="3665026"/>
            <a:ext cx="4410000" cy="10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показывать признак или чувство. Например: большой, тёплый, весёлый. Благодаря таким словам мы точнее говорим о предметах, настроении и впечатлениях.
</a:t>
            </a:r>
            <a:endParaRPr lang="en-US" sz="922" dirty="0"/>
          </a:p>
        </p:txBody>
      </p:sp>
      <p:sp>
        <p:nvSpPr>
          <p:cNvPr id="7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слово
</a:t>
            </a:r>
            <a:endParaRPr lang="en-US" sz="2000" dirty="0"/>
          </a:p>
        </p:txBody>
      </p:sp>
      <p:sp>
        <p:nvSpPr>
          <p:cNvPr id="8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3250" y="1127201"/>
            <a:ext cx="4960800" cy="1177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3225" y="2424393"/>
            <a:ext cx="4960800" cy="1177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3225" y="3688877"/>
            <a:ext cx="4960800" cy="1177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можно встретить в самых разных местах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6279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уроке слова окружают нас повсюду: на доске, в тетради, в учебнике и в ответах учеников. С ними легко назвать привычные школьные вещи — парту, ручку, пенал, звонок.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69975" y="2428881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и на улице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 слово помогает назвать мебель, посуду, игрушки и действия. На улице мы слышим слова в разговорах взрослых, в названиях домов, магазинов и улиц, а ещё замечаем их на вывесках.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269975" y="3693365"/>
            <a:ext cx="3472800" cy="1179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мире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назвать целый вид предметов или живых существ: дерево, цветок, птица. Такие слова особенно удобны, когда мы рисуем, читаем или описываем картинку.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22627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хранит главное значение слова. По нему можно узнать, о чём идёт речь, и заметить связь между словами одной семьи.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134615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Приставка стоит перед корнем и помогает образовывать новые слова. Иногда она меняет значение так, что слово начинает звучать по-новому.
</a:t>
            </a:r>
            <a:endParaRPr lang="en-US" sz="922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3042954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 находится после корня и тоже помогает создавать новые слова. Он часто делает слово ласковым, уменьшительным или просто новым по смыслу.
</a:t>
            </a:r>
            <a:endParaRPr lang="en-US" sz="922" dirty="0"/>
          </a:p>
        </p:txBody>
      </p:sp>
      <p:sp>
        <p:nvSpPr>
          <p:cNvPr id="8" name="Text 3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чего состоит слово
</a:t>
            </a:r>
            <a:endParaRPr lang="en-US" sz="2000" dirty="0"/>
          </a:p>
        </p:txBody>
      </p:sp>
      <p:sp>
        <p:nvSpPr>
          <p:cNvPr id="9" name="Text 4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3951300"/>
            <a:ext cx="4410000" cy="83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Окончание изменяется и помогает словам связываться в предложении. Именно оно подсказывает, как слово должно звучать рядом с другими словами.
</a:t>
            </a:r>
            <a:endParaRPr lang="en-US" sz="9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узнавать родственные слова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замечаем у слов общую главную часть. Она показывает, что слова связаны по смыслу и принадлежат к одной семье.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3324200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сравниваем значения слов: лес, лесник, лесной, перелесок. Все они связаны с лесом, поэтому их легко узнать среди других слов.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6367575" y="1997100"/>
            <a:ext cx="2377800" cy="125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рядом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видим, как язык создаёт новые слова из знакомой основы. Это помогает лучше понимать речь и самому увереннее подбирать нужные слова.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появляется новое слово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к основе слова добавляются приставка или суффикс и образуется новое значение.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1731" y="1487300"/>
            <a:ext cx="200288" cy="228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25" y="3236075"/>
            <a:ext cx="228900" cy="228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8725" y="1473000"/>
            <a:ext cx="229200" cy="229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82275" y="3253685"/>
            <a:ext cx="242100" cy="19368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785900" y="14821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слова — это то, что оно называет или обозначает. Именно оно помогает понять, о чём идёт речь в разговоре, тексте или задании.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785900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Есть слова, которые употребляются по-разному: кисть руки и кисть для рисования, лист дерева и лист бумаги. У них несколько смыслов.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787325" y="1467898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имеют только одно значение. Например: карандаш, ученик, февраль. Такие слова обычно легко узнать и правильно понять.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787325" y="3230973"/>
            <a:ext cx="2619300" cy="16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Подсказка из контекста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выбрать нужное значение, читаем слово в предложении целиком. Соседние слова подсказывают смысл и помогают не ошибиться.
</a:t>
            </a:r>
            <a:endParaRPr lang="en-US" sz="1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— слова, похожие по смыслу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говорить точнее и красивее. Вместо повторов можно выбрать другое слово: смелый — храбрый, большой — огромный, бежать — мчаться.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более яркой и выразительной. Они особенно полезны в рассказах, описаниях и при пересказе, когда хочется звучать не скучно, а интересно.
</a:t>
            </a:r>
            <a:endParaRPr lang="en-US" sz="10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помогают увидеть разницу между признаками и действиями. Высокий — низкий, горячий — холодный: смысл сразу становится очень ясным.
</a:t>
            </a:r>
            <a:endParaRPr lang="en-US" sz="922" dirty="0"/>
          </a:p>
        </p:txBody>
      </p:sp>
      <p:sp>
        <p:nvSpPr>
          <p:cNvPr id="6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Антонимы — слова-противоположности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3242037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помощью антонимов легче сравнивать предметы и объяснять свои мысли. Они часто встречаются в загадках, пословицах и сказках.
</a:t>
            </a:r>
            <a:endParaRPr lang="en-US" sz="922" dirty="0"/>
          </a:p>
        </p:txBody>
      </p:sp>
      <p:sp>
        <p:nvSpPr>
          <p:cNvPr id="9" name="Text 4"/>
          <p:cNvSpPr txBox="1"/>
          <p:nvPr/>
        </p:nvSpPr>
        <p:spPr>
          <a:xfrm>
            <a:off x="6214074" y="1778238"/>
            <a:ext cx="2649000" cy="226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пары слов делают речь точнее и понятнее. Если слова дружат как синонимы, то антонимы, наоборот, показывают полную противоположность.
</a:t>
            </a:r>
            <a:endParaRPr lang="en-US" sz="9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8925" y="1797831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84825" y="1797831"/>
            <a:ext cx="322350" cy="36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34675" y="1797831"/>
            <a:ext cx="368400" cy="36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9450" y="1828191"/>
            <a:ext cx="384600" cy="3076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слова строят предложение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80825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Называют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Имя предмета помогает понять, о ком или о чём идёт речь. Слова вроде «книга», «мяч» и «парта» делают предложение понятным с первого взгляда.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2453697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Показывают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Слова-действия отвечают на вопрос «что делает?». Они оживляют речь и показывают движение, например: «читает», «рисует», «бежит», «спрашивает».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4626569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Описывают признак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помогают увидеть предмет точнее. Когда мы говорим «весёлый», «тёплый» или «большой», слушатель сразу представляет нужную картину.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6799441" y="2394191"/>
            <a:ext cx="2074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Связывают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слов и их форма помогают словам дружить в предложении. Если переставить слова или изменить окончание, смысл может стать другим.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3074064"/>
            <a:ext cx="2824200" cy="17982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59886" y="3074064"/>
            <a:ext cx="2824200" cy="179822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49783" y="3074064"/>
            <a:ext cx="2824200" cy="179822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звучит и пишется по-разному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121054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на перемене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быстро передают друг другу новости, спрашивают и отвечают. Слова звучат сразу, и собеседник понимает смысл в тот же момент. Так работает устная речь: без бумаги, но с живой интонацией и улыбкой.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59925" y="1129578"/>
            <a:ext cx="28242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пишет в тетради или на экране, слово становится видимым. Его можно перечитать, исправить и сохранить надолго. Письменная речь помогает передать мысль человеку, который находится далеко.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049775" y="1129578"/>
            <a:ext cx="2813400" cy="175989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и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книге слова ведут читателя по истории, а в сообщении быстро передают просьбу или новость. В обоих случаях используются одни и те же слова, но способы общения разные.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93624" y="1663050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«здравствуйте», «спасибо» и «пожалуйста» помогают начать разговор спокойно и доброжелательно. С ними человек сразу чувствует уважение и внимание.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в общении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26284" y="1659038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мы говорим «извините» или «простите», мы умеем признавать ошибку и не обижать собеседника. Такие слова делают общение мягче и приятнее.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3052210" y="3290113"/>
            <a:ext cx="3039600" cy="137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Вежливые слова нужны каждый день: в школе, дома, в магазине и на улице. Они работают как маленькие помощники, которые делают разговор светлым и дружелюбным.
</a:t>
            </a:r>
            <a:endParaRPr lang="en-US" sz="9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4" name="Text 1"/>
          <p:cNvSpPr txBox="1"/>
          <p:nvPr/>
        </p:nvSpPr>
        <p:spPr>
          <a:xfrm>
            <a:off x="5408975" y="1725110"/>
            <a:ext cx="3465000" cy="172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речи есть нужное слово, мысль звучит быстрее, яснее и красивее. Оно помогает говорить по делу и избегать лишних повторов.
</a:t>
            </a:r>
            <a:endParaRPr lang="en-US" sz="1022" dirty="0"/>
          </a:p>
        </p:txBody>
      </p:sp>
      <p:sp>
        <p:nvSpPr>
          <p:cNvPr id="5" name="Text 2"/>
          <p:cNvSpPr txBox="1"/>
          <p:nvPr/>
        </p:nvSpPr>
        <p:spPr>
          <a:xfrm>
            <a:off x="280825" y="4689888"/>
            <a:ext cx="34650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лингвистический пример
</a:t>
            </a:r>
            <a:endParaRPr lang="en-US" sz="722" dirty="0"/>
          </a:p>
        </p:txBody>
      </p:sp>
      <p:sp>
        <p:nvSpPr>
          <p:cNvPr id="6" name="Text 3"/>
          <p:cNvSpPr txBox="1"/>
          <p:nvPr/>
        </p:nvSpPr>
        <p:spPr>
          <a:xfrm>
            <a:off x="280825" y="98776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endParaRPr lang="en-US" sz="7200" dirty="0"/>
          </a:p>
        </p:txBody>
      </p:sp>
      <p:sp>
        <p:nvSpPr>
          <p:cNvPr id="7" name="Text 4"/>
          <p:cNvSpPr txBox="1"/>
          <p:nvPr/>
        </p:nvSpPr>
        <p:spPr>
          <a:xfrm>
            <a:off x="280825" y="2319713"/>
            <a:ext cx="43722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точное слово часто заменяет целое длинное объяснение.
</a:t>
            </a:r>
            <a:endParaRPr lang="en-US" sz="2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128753"/>
            <a:ext cx="8593200" cy="374404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0825" y="270000"/>
            <a:ext cx="8593200" cy="3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понять незнакомое слово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6" name="Text 2"/>
          <p:cNvSpPr txBox="1"/>
          <p:nvPr/>
        </p:nvSpPr>
        <p:spPr>
          <a:xfrm>
            <a:off x="280825" y="625800"/>
            <a:ext cx="8593200" cy="16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помогает младшему школьнику читать текст внимательно и проверять значение слова по смыслу и словарю.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275" y="1335729"/>
            <a:ext cx="4691700" cy="33263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и настроение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1607838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Ласковые слова звучат мягко и по-доброму. Они умеют успокоить, подбодрить и подарить хорошее настроение, как тёплый свет в пасмурный день.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128157"/>
            <a:ext cx="36462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слова могут ранить сильнее, чем кажется. Поэтому важно выбирать выражения аккуратно, чтобы не обидеть человека и не испортить разговор.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139405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думать, прежде чем говорить. В них слово всегда имеет вес, а короткая фраза помогает запомнить важный жизненный совет.
</a:t>
            </a:r>
            <a:endParaRPr lang="en-US" sz="922" dirty="0"/>
          </a:p>
        </p:txBody>
      </p:sp>
      <p:sp>
        <p:nvSpPr>
          <p:cNvPr id="7" name="Text 1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скороговорки о слове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4740130" y="14973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Скороговорки тренируют чёткое произношение. Когда язык спотыкается на смешных сочетаниях звуков, читать их ещё интереснее и веселее.
</a:t>
            </a:r>
            <a:endParaRPr lang="en-US" sz="922" dirty="0"/>
          </a:p>
        </p:txBody>
      </p:sp>
      <p:sp>
        <p:nvSpPr>
          <p:cNvPr id="10" name="Text 4"/>
          <p:cNvSpPr txBox="1"/>
          <p:nvPr/>
        </p:nvSpPr>
        <p:spPr>
          <a:xfrm>
            <a:off x="1139330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Загадки и пословицы делают речь живой. Они помогают услышать, как красиво и метко может звучать русское слово.
</a:t>
            </a:r>
            <a:endParaRPr lang="en-US" sz="922" dirty="0"/>
          </a:p>
        </p:txBody>
      </p:sp>
      <p:sp>
        <p:nvSpPr>
          <p:cNvPr id="11" name="Text 5"/>
          <p:cNvSpPr txBox="1"/>
          <p:nvPr/>
        </p:nvSpPr>
        <p:spPr>
          <a:xfrm>
            <a:off x="4740055" y="3100481"/>
            <a:ext cx="3275400" cy="12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Народная мудрость бережно хранит речь. Через пословицы и скороговорки дети узнают, что слово может быть и учителем, и игрой.
</a:t>
            </a:r>
            <a:endParaRPr lang="en-US" sz="9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3775" y="2266178"/>
            <a:ext cx="227850" cy="260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72949" y="2273975"/>
            <a:ext cx="275400" cy="244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83397" y="2262229"/>
            <a:ext cx="260400" cy="26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умеет словарь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775071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 значение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можно узнать, что именно означает слово. Это помогает не путаться и выбирать верное значение в тексте или в разговоре.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3678017" y="2255827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Подсказывает написание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Орфографический словарь показывает, как слово пишется правильно. Он особенно полезен, когда буква кажется хитрой и хочет спрятаться.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6580962" y="2251890"/>
            <a:ext cx="22821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Даёт 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синонимов помогает найти слова близкие по смыслу. Благодаря ему речь становится точнее, ярче и совсем не скучной.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61100" y="1336743"/>
            <a:ext cx="3513000" cy="332431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80825" y="270000"/>
            <a:ext cx="8593200" cy="44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беречь слова и пополнять свой словарь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593100" y="1999875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слова были добрыми и точными, важно говорить ясно, внимательно слушать собеседника и не обижать людей резкими выражениями. Тогда речь становится дружелюбной и понятной.
</a:t>
            </a:r>
            <a:endParaRPr lang="en-US" sz="1022" dirty="0"/>
          </a:p>
        </p:txBody>
      </p:sp>
      <p:sp>
        <p:nvSpPr>
          <p:cNvPr id="8" name="Text 2"/>
          <p:cNvSpPr txBox="1"/>
          <p:nvPr/>
        </p:nvSpPr>
        <p:spPr>
          <a:xfrm>
            <a:off x="6879875" y="4923775"/>
            <a:ext cx="1994100" cy="14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9" name="Text 3"/>
          <p:cNvSpPr txBox="1"/>
          <p:nvPr/>
        </p:nvSpPr>
        <p:spPr>
          <a:xfrm>
            <a:off x="593100" y="3177631"/>
            <a:ext cx="3343800" cy="103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 легко запоминаются во время чтения книг, стихов и сказок. Полезно замечать красивые выражения у взрослых, учителя и в тексте, а потом использовать их самому.
</a:t>
            </a:r>
            <a:endParaRPr lang="en-US" sz="10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170000"/>
            <a:ext cx="5486400" cy="13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— наш верный помощник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27975"/>
            <a:ext cx="3498900" cy="1445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003BA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помогает думать, читать, писать и дружить. Чем больше хороших слов знает человек, тем легче ему понимать мир, выражать чувства и делать речь живой и точной.
</a:t>
            </a:r>
            <a:endParaRPr lang="en-US" sz="1122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2026-05-21T21:14:11Z</dcterms:created>
  <dcterms:modified xsi:type="dcterms:W3CDTF">2026-05-21T21:14:11Z</dcterms:modified>
</cp:coreProperties>
</file>