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чтение на уроке литературного чтения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объединяет детей и взрослых за одним добрым разговором.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ребёнок уже читает сам, но рядом с взрослым ему спокойнее и понятнее. Совместное чтение помогает разбирать сюжет, замечать новые слова и выбирать книги, которые действительно хочется дочитать.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семейное чтение особенно важно во 2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чтение — это чтение книги вместе с мамой, папой, бабушкой, дедушкой или старшими братьями и сёстрами. Главное здесь — не скорость, а общий интерес к истории.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можно читать по очереди, вслух одному человеку или останавливаться для короткого обсуждения. Такой формат делает чтение понятным и даёт ребёнку поддержку без лишнего напряжения.
</a:t>
            </a:r>
            <a:endParaRPr lang="en-US" sz="1168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спокойная, доброжелательная атмосфера. Когда рядом есть внимание и уважение к мнению каждого, книга становится не только текстом, но и поводом для тёплого семейного общения.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семейным чтением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взрослые замечают разное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чаще обращает внимание на смешные эпизоды, ярких героев и неожиданные события. Взрослым обычно интереснее поступки персонажей и их характер. Так одна история читается по-разному.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темы для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легко говорить о добре, дружбе, смелости и честности. Эти разговоры не звучат как урок, но помогают всей семье лучше понимать друг друга и саму книгу.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общий разговор для всей семьи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2593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образные слова, правильные интонации и новые выражения. Это помогает говорить точнее и увереннее, не теряясь в длинных фразах.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чтение учит следить за сюжетом, не пропускать важные детали и находить ответ прямо в прочитанном отрывке, а не гадать наугад.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тексту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история читается вместе, её легче запомнить по порядку. Ребёнок лучше пересказывает события и не путает, что было сначала, а что потом.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пересказ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встречаются незнакомые слова, красивые сравнения и точные описания. Постепенно они переходят в активную речь и делают её богаче.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словарь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полезно читать вместе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выбирать короткие сказки, небольшие рассказы, стихи, смешные истории и книги о животных. Такие тексты не перегружают ребёнка и легко читаются за один вечер.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книги с крупным шрифтом, короткими главами и иллюстрациями. Они помогают не уставать, быстрее ориентироваться в тексте и с интересом возвращаться к чтению снова.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классе хорошо подходят произведения К. Чуковского, С. Маршака, В. Драгунского, Н. Носова, Е. Пермяка и народные сказки. Эти книги понятны детям и богаты яркими образами.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книги подходят для семейного чтения во 2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семейного чтения часто выбирают время после школы или перед сном. Несколько спокойных минут без спешки, удобное место и любимая книга создают особое настроение.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вечер помогает отдохнуть от шума и забот. Постепенно чтение становится не заданием, а тёплой семейной привычкой, к которой хочется возвращаться.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вечер с книгой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когда ребёнок следит глазами по строкам и подхватывает знакомые фразы. Он чувствует себя участником чтения, а не только слушателем на скамейке.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может читать длинные описания и сложные куски текста, а ребёнок — короткие реплики, знакомые слова или небольшие абзацы. Это помогает не перегружаться и не терять интерес.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ролей даёт ребёнку возможность отдохнуть и снова включиться в работу. Чтение идёт мягко, без усталости, но с ощущением успеха.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очереди удобно читать диалоги, стихи и смешные сцены. Такой способ оживляет книгу и делает её похожей на маленький домашний спектакль.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могут распределяться роли при чтении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спросить о самом сюжете: кто был героем, что произошло в начале, что случилось потом и чем всё закончилось. Такие вопросы помогают восстановить последовательность событий.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Хорошо, если ребёнок отвечает полными фразами, а не одним словом. Тогда разговор после чтения становится тренировкой речи и одновременно помогает лучше понять текст.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стоит поговорить о поступках персонажей: почему герой так поступил, что его удивило или расстроило, что помогло ему справиться. Это учит внимательно читать и рассуждать.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после чтения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историях часто появляются радость, обида, страх, удивление и смелость. Ребёнок видит, что сильные чувства бывают у каждого героя, и это совершенно нормально.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взрослый спокойно обсуждает переживания персонажей, ребёнку легче говорить и о своих эмоциях. Книга становится безопасным поводом для честного и тёплого разговора.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чувства героев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ребёнок слышит образец выразительного чтения и легче повторяет его сам. Это помогает читать вслух увереннее и не сбиваться на длинных предложениях.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обсуждения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героях и событиях учит пересказывать текст по порядку, отвечать на вопросы учителя и находить главную мысль без лишней спешки.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других уроках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внимательно читать помогает понимать задания по русскому языку, окружающему миру и другим предметам, где важно точно видеть каждое слово.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семейное чтение помогает в школе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первых страниц: если ребёнку сразу интересно, книга, скорее всего, подходит. Слишком сложный текст быстро утомляет и гасит желание читать дальше.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 объём произведения, количество незнакомых слов и длину предложений. Для второго класса лучше выбирать небольшие истории с понятным сюжетом.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учитывать тему: ребёнку чаще нравятся сказки, рассказы о животных, школе, дружбе и смешные приключения. Знакомый и близкий мир читается легче.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книга кажется тяжёлой, не нужно упрямо «дожимать» её до конца. Лучше выбрать более короткую и живую историю, чтобы чтение оставалось радостью.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книгу без ошибки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звучат два языка, одна и та же сказка открывается по-разному, но остаётся любимой. Ребёнок слышит знакомую историю, учит новые слова и чувствует связь с семейной традицией.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чтение показывает, что язык не мешает книге быть близкой. Наоборот, разные варианты текста помогают лучше понять смысл, сравнить выражения и с интересом слушать друг друга.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чтение в семьях с разными языками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816905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705933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57554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388650" y="15305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усталости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отрывки помогают не перегружать глаза и внимание. Ребёнок отдыхает между репликами и легче дотягивает до конца главы без вздохов и зевков.
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1388650" y="240990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очереди особенно удобно читать разговоры героев. Текст звучит естественно, а ребёнок быстрее понимает, кто говорит и что чувствует персонаж.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388650" y="32892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не пропадает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ребёнка есть свой кусочек текста, он ждёт его как маленький сюрприз. Это поддерживает внимание и делает чтение более увлекательным.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удобно читать по очереди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2934" y="153367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спокойных минут с книгой помогают завершить день без суеты. Чтение перед сном становится тихим и добрым семейным ритуалом.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02934" y="2598449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воскресеньям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выходной семья может выбрать новую книгу вместе, рассмотреть иллюстрации и решить, что будет читаться дальше. Такой выбор превращается в маленькое событие.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94350" y="366322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Закладка, разговор о любимом герое или короткое обсуждение за ужином закрепляют впечатление. Книга начинает жить в семье не только на странице.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 вокруг книги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лучше понемногу, но регулярно: несколько спокойных минут каждый день работают лучше, чем редкий длинный марафон. Когда тон доброжелательный, ребёнок не боится ошибиться и охотнее возвращается к книге.
</a:t>
            </a:r>
            <a:endParaRPr lang="en-US" sz="1160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истории с юмором, приключениями, животными и школьными событиями. Если сюжет действительно нравится, внимание держится дольше, а чтение остаётся лёгким и приятным, как любимое лакомство без лишней спешки.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интерес к чтению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ребёнка нарисовать героя или самый запомнившийся эпизод. Рисунок помогает заметить детали и ещё раз мысленно вернуться к истории.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пересказать весёлый момент, придумать письмо персонажу или устроить короткую сценку. Так ребёнок учится говорить связно и лучше понимает поступки героев.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сочинить другое окончание, придумать новый заголовок или задать книге собственный вопрос. Такие задания делают чтение творческим и запоминающимся.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делать после чтения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926" y="1361259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714" y="1361259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2593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дневных дел семья собирается в тишине, и книга помогает спокойно завершить день. Это удобное время для короткой и уютной встречи с чтением.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дома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 нужно спешить в школу, можно читать дольше, обсуждать иллюстрации и не смотреть на часы. Выходной делает чтение неторопливым и особенно тёплым.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выходной день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поездке книга помогает провести время вместе и не скучать. Чтение вслух делает дорогу короче и превращает обычный путь в маленькое приключение.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дороге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отдых после уроков подходит для нескольких страниц без напряжения. Ребёнок переключается, а чтение становится спокойной передышкой, а не ещё одним заданием.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когда читают в семье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читает, ребёнок слушает и смеётся над смешным эпизодом, а потом сам вспоминает любимую реплику. За одной историей собирается вся семья, и обычный вечер вдруг становится общим событием с тёплым светом и тихим разговором.
</a:t>
            </a:r>
            <a:endParaRPr lang="en-US" sz="1076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вечер, который запоминается надолго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и дочь читают сказку не первый раз, но каждый замечает что-то новое. Один радуется шутке, другой — смелому поступку героя. Такая книга постепенно становится семейной, потому что её хочется открывать снова и снова.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 которой хочется вернуться
</a:t>
            </a:r>
            <a:endParaRPr lang="en-US" sz="1225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бабушка спрашивает, кто понравился больше всех, а внук уже делится своим мнением. Так книга не заканчивается на последней странице, а продолжает жить в разговорах, улыбках и общих воспоминаниях.
</a:t>
            </a:r>
            <a:endParaRPr lang="en-US" sz="109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после последней страницы
</a:t>
            </a:r>
            <a:endParaRPr lang="en-US" sz="1165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книга всей семье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нужны особые условия: достаточно книги, нескольких свободных минут и желания быть вместе. Одна страница может стать началом доброй семейной привычки, которая учит, сближает и радует.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чтение начинается с одной страницы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2026-05-24T07:34:13Z</dcterms:created>
  <dcterms:modified xsi:type="dcterms:W3CDTF">2026-05-24T07:34:13Z</dcterms:modified>
</cp:coreProperties>
</file>