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хвощи, папоротники: ключевые представители споровых растений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древних класса споровых растений, формирующих экосистемы Земли с древних времён.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и их значение в природе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появились более 400 миллионов лет назад. Их уникальное размножение спорами позволило освоить различные среды и обеспечить устойчивость видов в меняющихся климатических условиях.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плауны: основные особенности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представляют собой многолетние травянистые растения с мелкими чешуйчатыми листьями, образующими плотные побеги, которые могут быть прямо стоячими или стелющимися.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побегов формируются клубеньки — специализированные органы для образования споров, что характерно для данного класса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широко распространены в лесах умеренного пояса, особенно в хвойных и смешанных лесах, где создают подстилочный покров.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плаунов: ключевые части растения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включает предаточные корни, которые закрепляют растение в мху или почве. На концах побегов располагаются спороносные колоски, где формируются споры для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спороносные органы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плаунов длинные, ветвистые, покрыты мелкими листьями, расположенными по спирали. Эти листья имеют чешуйчатую форму, обеспечивая защиту и эффективное фотосинтезирование.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листья плаунов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плаунов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размножаются преимущественно с помощью спор, которые развиваются в спорангиях, собранных в колоски на концах побегов.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вегетативным способам относятся размножение клубеньками и побегами, что помогает растению распространяться в благоприятных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смену гаплоидной заростковой и диплоидной взрослой стадий, что обеспечивает генетическое разнообразие и адаптацию.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плаунов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формируют лесную подстилку, способствуют удержанию влаги и предотвращают эрозию почвы. Это создаёт благоприятные условия для развития других растений и микроорганизмов.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лесных экосистемах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плаунов чувствительны к загрязнению воздуха и используется для оценки качества окружающей среды, что помогает в мониторинге состояния лесных биотопов.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экологического состояния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класса хвощи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имеют характерные членистые стебли с узлами, что придаёт им прочность и специфическую структуру.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хвощей редуцированы и образуют мутовки у каждого узла стебля, снижая испарение и адаптируя растения к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побеги коричневые и несут споры, тогда как летние — зелёные и выполняют фотосинтез.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корневая система с разветвлённым корневищем обеспечивает быстрое распространение и колонизацию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среда обитания хвощей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хорошо развиваются на песчаных и глинистых грунтах, где их корневище быстро разрастается, помогая укреплять почву и предотвращать эрозию.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 почвенным условиям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предпочитают влажные и хорошо дренированные почвы, растут на лугах, в лесах, у берегов водоёмов. Их жёсткие побеги достигают значительной длины, что позволяет им занимать разные экологические ниши.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хвощей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хвощей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Спороносные побеги появляются весной и несут на концах колоски, в которых образуются споры для распространения растительных особей.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за счёт быстрого роста корневищ, позволяя создавать плотные заросли и устойчиво закрепляться в почве.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хвощей разносятся ветром, что способствует широкому расселению вида в подходящих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плаунов и хвощей: распределение стадий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преобладает в жизненном цикле обеих групп, обеспечивая формирование спор и выживаемость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2021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общий цикл схож, у хвощей заросток скрыт под землёй, а у плаунов — развивается на поверхности, что отражает адаптацию к разным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крупные листья — вайи, которые могут быть как цельными, так и рассечёнными на многочисленные мелкие сегменты для увеличения площади поверхности.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молодых папоротников свёрнуты спиралью, называются это 'молодильными кочанами' и развертываются по мере роста растения.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растения служит подземное корневище — горизонтальный стебель, дающий начало придаточным корням и листьям, обеспечивая устойчивость в почве.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папоротников значительно варьируются: от маленьких видов нескольких сантиметров до тропических гигантов, достигающих 4–5 метров в длину вай.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строение растения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размножения папоротников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вай образуются группы спор — сорусы, покрытые защитной оболочкой. Именно здесь формируются споры, которые потом разносятся ветром или водой для расселения растения.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на нижней стороне листьев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прорастания споры развивается маленький зелёный заросток, на котором возникают мужские и женские органы. Оплодотворение происходит при наличии влаги, что завершает жизненный цикл папоротника.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Заросток — ключевая стадия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папоротников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насчитывают более 10 тысяч видов, заселяющих разнообразные природные зоны от тропиков до умеренных широт и горных районов.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значительной адаптивностью и могут расти в лесах, на болотах, скальных участках и даже в домашних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включают орляк обыкновенный с крупными листьями, щитовник мужской и кочедыжник женский, широко распространённые в природных сообществах.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споровых растений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отличия по морфологии и экологии трёх групп споровых растений.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наибольшее разнообразие и крупное строение листьев, хвощи отличаются членистыми стеблями, а плауны — мелкими чешуйчатыми листьями.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споровых растений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папоротники и хвощи стали основой торфяников и каменноугольных залежей. Их биомасса превратилась в ценные природные ресурсы, влияющие на энергетическую отрасль.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в образовании полезных ископаемых
</a:t>
            </a:r>
            <a:endParaRPr lang="en-US" sz="1377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создают подстилку в лесах, способствуют накоплению органического вещества и предотвращают эрозию почвы. Благодаря этому формируется устойчивый и плодородный земной покров.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почвенного слоя и защита экосистем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споровых растений в хозяйстве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применяются в декоративном садоводстве, а молодые побеги некоторых видов используются в пищу в кулинарии.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находят применение в пиротехнике благодаря горючести спор, а также используются для получения лекарственных препаратов.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 ценится как натуральный абразив для очистки металлических поверхностей и входит в состав фиточаёв и лечебных сборов.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споровые растения принимают участие в создании биоразнообразных зелёных зон и благоустройстве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как живые свидетельства эволюции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 и папоротники почти не изменились за сотни миллионов лет, сохранив древнее строение. Их существование иллюстрирует этапы адаптации растений к жизни на суше.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ископаемые с миллионами лет истории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демонстрируют постепенное развитие проводящих тканей, что позволило им эффективно переносить воду и питательные вещества по организму, становясь предшественниками современных высших растений.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сосудистой системы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споровых растений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вырубки и урбанизация приводят к сокращению численности многих видов споровых растений в естественных местообитаниях.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нарушают условия влажности и температуры, жизненно важные для размножения и роста этих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многие виды включены в Красную книгу, для них организованы программы по мониторингу и восстановлению популяций.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факты о плаунах, хвощах и папоротниках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каменноугольного периода хвощи достигали высоты до 30 метров, формируя огромные леса. Споры плаунов использовались человеком как горючее для пиротехнических эффектов.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каменноугольного периода: гиганты прошлого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существовали ещё во времена динозавров и составляли основу многих древних лесов. Их отпечатки находят в ископаемых слоях, подтверждая долгую историю.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древние обитатели Земли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 разнообразие споровых растений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 и папоротники — наследники древних экосистем, важные для поддержания природного баланса и биоразнообразия. Их охрана необходима для устойчивого развития среды обитания.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2026-05-08T18:55:03Z</dcterms:created>
  <dcterms:modified xsi:type="dcterms:W3CDTF">2026-05-08T18:55:03Z</dcterms:modified>
</cp:coreProperties>
</file>