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правильных многоугольников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радиусы и равные дуги помогают строить точные фигуры.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правильные фигуры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можно увидеть в орнаментах, плитке, сотах и чертежах. Их изучение помогает понимать окружность, углы и симметрию, а также учит работать циркулем и линейкой точно и аккуратно.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правильного многоугольника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одинаковой длины, поэтому его контур выглядит аккуратно и повторяется по одному образцу. Это первое свойство удобно проверять на чертеже.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внутренние углы такого многоугольника равны между собой. Благодаря этому фигура сохраняет одинаковый вид в каждой вершине и обладает высокой степенью симметрии.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на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вершины лежат на одной окружности, многоугольник удобно строить через центр и радиусы. Тогда каждая сторона становится хордой, соединяющей соседние точки окружности.
</a:t>
            </a:r>
            <a:endParaRPr lang="en-US" sz="1355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Закономерность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равен 360°/n, а сумма внутренних углов — (n−2)×180°. Для треугольника, квадрата, пятиугольника и шестиугольника эта формула быстро показывает различия формы.
</a:t>
            </a:r>
            <a:endParaRPr lang="en-US" sz="13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 основа построения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вершины находятся на одинаковом расстоянии от центра окружности. Это расстояние является радиусом и задаёт размер всей фигуры.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как хорды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вершины соединяются хордами, поэтому каждая сторона многоугольника связана с окружностью. Если хорды равны, то и стороны получаются равными.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радиусов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Радиусы, проведённые к соседним вершинам, помогают увидеть симметрию построения. Они разбивают окружность на равные части и задают точное расположение вершин.
</a:t>
            </a:r>
            <a:endParaRPr lang="en-US" sz="1099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центр, радиусы и вписанную фигуру. Такая схема сразу объясняет, почему правильный многоугольник можно строить от окружности, а не «на глаз».
</a:t>
            </a:r>
            <a:endParaRPr lang="en-US" sz="10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способ построения правильного многоугольника с помощью окружности и деления дуг.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значениям удобно сравнивать фигуры разного числа сторон и видеть, как меняется поворот при переходе к следующей вершине.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меньше внешний угол, поэтому форма становится всё ближе к окружности.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геометрии: внешний угол правильного n-угольника равен 360°/n.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углы правильных многоугольников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удобные примеры правильных многоугольников и способы их построения.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фигуры строятся особенно просто: для шестиугольника достаточно отложить радиус по окружности, а для других часто нужно деление на равные части.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свойства правильных многоугольников.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построения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0892" y="2183086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равносторонний треугольник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точка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окружности выбирают одну вершину и оставляют радиус циркуля неизменным. Это позволяет точно откладывать равные расстояния по дуге без дополнительных измерений.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две отметки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 же радиусом последовательно отмечают на окружности ещё две точки. Получаются три вершины, между которыми все дуги и хорды равны.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фигура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три точки, получится равносторонний треугольник. Его стороны равны радиусу окружности, а центральные углы между соседними вершинами составляют 120°.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квадрата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диаметра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строят окружность и проводят через её центр два взаимно перпендикулярных диаметра. Их концы сразу дают четыре вершины будущего квадрата.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диаметры пересекаются под прямым углом, вершины располагаются через одинаковые промежутки на окружности. Это обеспечивает равные дуги между соседними точками.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Соединив соседние концы диаметров, получают четыре одинаковые стороны. Фигура сохраняет точную форму, потому что все вершины лежат на одной окружности.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квадрата равны 90°, а его центральные углы тоже по 90°. Такой способ хорошо показывает две оси симметрии и связь квадрата с окружностью.
</a:t>
            </a:r>
            <a:endParaRPr lang="en-US" sz="9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правильного шестиугольника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длина для всего
</a:t>
            </a:r>
            <a:pPr algn="ctr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шестиугольника радиус окружности используют как длину стороны. Поэтому достаточно один раз задать окружность, а затем откладывать тот же размер по её дуге.
</a:t>
            </a:r>
            <a:endParaRPr lang="en-US" sz="976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одинаковых шагов
</a:t>
            </a:r>
            <a:pPr algn="ctr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 отмечают шесть точек на окружности, не меняя размах циркуля. Так получают шесть равных хорд, а значит, и шесть равных сторон.
</a:t>
            </a:r>
            <a:endParaRPr lang="en-US" sz="1117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симметрия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соседних точек фигура выглядит очень ровной и симметричной. На рисунке удобно показать центр, вершины и равные стороны, чтобы увидеть закономерность построения.
</a:t>
            </a:r>
            <a:endParaRPr lang="en-US" sz="9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радиусе стороны вычисляются как хорды одной окружности, поэтому сравнение получается наглядным и точным.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короче каждая сторона и тем ближе фигура к окружности.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формула хорды: a = 2R·sin(π/n); расчёт для R=1.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стороны при росте числа сторон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правильного пятиугольника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Начальная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окружность и отметьте её центр. Именно эта окружность задаёт все вершины будущего пятиугольника и обеспечивает одинаковое расстояние до них.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Использование 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находят вспомогательные точки и отрезки, связанные с диагоналями. Они помогают получить сторону пятиугольника через более точное построение, чем простое деление круга.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Завершение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найденной длины на окружность соединяют соседние точки. Получается правильный пятиугольник, где равенство сторон связано с золотым сечением.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построение становится сложнее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насколько удобно делится окружность на равные части для разных правильных многоугольников.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чем пользуются при построении и зачем нужен каждый инструмент.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 линейка — основные инструменты; остальные помогают уточнять и проверять построение.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построений циркулем и линейкой.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 и поворотная симметрия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оси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n-угольника количество осей симметрии равно числу сторон. Каждая ось проходит через вершину и середину противоположной стороны или через две противоположные вершины.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без 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повернуть фигуру на 360°/n, она совпадёт сама с собой. Это удобно для проверки чертежа: достаточно убедиться, что рисунок повторяется после такого поворота.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стороны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объясняет, почему все стороны и углы одинаковы. Каждая вершина занимает такое же положение, как остальные, поэтому фигура выглядит строго и аккуратно.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оси и повороты согласованы, не нужно измерять каждую деталь отдельно. Достаточно найти центр, проверить равные дуги и увидеть повторяемость формы.
</a:t>
            </a:r>
            <a:endParaRPr lang="en-US" sz="14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фигуры, тем чаще она повторяется при повороте вокруг центра.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осей симметрии растёт вместе с числом сторон, а внешний угол уменьшается.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правильных многоугольников: число осей симметрии равно n; внешний угол равен 360°/n.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правильных многоугольников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5349" y="0"/>
            <a:ext cx="46479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Неточный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окружности отмечен с ошибкой, все последующие построения смещаются. Вершины перестают лежать на одной окружности, и правильность фигуры нарушается.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Разные радиусы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радиуса даже небольшая разница даёт неравные хорды. Из-за этого стороны многоугольника становятся различными, а чертёж теряет симметрию.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Ошибка в делении дуги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деление окружности на равные части сразу меняет центральные углы. В результате фигура выглядит похожей, но не является правильной.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Отсутствие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сравнить стороны, углы и расположение вершин, ошибку можно не заметить. Поэтому готовый чертёж всегда нужно проверять по нескольким признакам.
</a:t>
            </a:r>
            <a:endParaRPr lang="en-US" sz="10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чертежа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признаках правильного многоугольника: равенстве сторон, равенстве углов и симметрии.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быстро находить углы и сравнивать правильные многоугольники с разным числом сторон.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показывают одну закономерность: больше сторон — меньше внешний угол и больше осей симметрии.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правильных многоугольников из школьного курса геометрии.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 формулам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удобно строить через окружность: равные дуги, хорды и симметрию. Одни фигуры строятся сразу, другие требуют более тонких приёмов, но принцип остаётся одинаковым.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2026-05-29T04:25:42Z</dcterms:created>
  <dcterms:modified xsi:type="dcterms:W3CDTF">2026-05-29T04:25:42Z</dcterms:modified>
</cp:coreProperties>
</file>