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— жители Земли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общий дом полон жизни, и мы можем беречь его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знать о Земле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живём среди природы каждый день: дышим воздухом, пьём воду, гуляем во дворе. Если беречь леса, реки и воздух, людям, животным и растениям будет легче и здоровее жить рядом друг с другом.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планета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не слишком близко и не слишком далеко от Солнца, поэтому на ней бывает достаточно тепла для жизни. Тут не жарко, как в печке, и не холодно, как в морозильнике.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жидкая вода, без которой не могут жить люди, животные и растения. Ещё у нашей планеты есть воздух, которым мы дышим каждый день и совсем не замечаем его работу.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шар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Земля выглядит голубой и красивой. Так её окрашивают океаны, моря и облака. Эта красота напоминает: планету нужно беречь, ведь другой такой у нас нет.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Землю нашим домом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хранят огромные запасы воды и тепла. Они влияют на погоду и помогают поддерживать жизнь на Земле, словно большой природный аккумулятор.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кислород, укрывают животных и помогают природе отдыхать и восстанавливаться. Когда деревьев много, воздух становится чище, а вокруг слышно больше птичьих голосов.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кормит растения и удерживает их корни. В ней живут черви, жучки и другие полезные жители, которые делают землю рыхлой и плодородной.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звери, птицы, насекомые и растения связаны между собой. Одни дают пищу, другие опыляют, третьи очищают землю, и всем вместе нужен заботливый дом.
</a:t>
            </a:r>
            <a:endParaRPr lang="en-US" sz="9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разных стран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— свой дом и свой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живут люди разных народов, и каждый народ бережёт свои привычки, язык и семейные традиции. Но в любой стране детям нужны дом, забота, друзья и любимые игры. Это делает людей похожими, даже если они говорят по-разному.
</a:t>
            </a:r>
            <a:endParaRPr lang="en-US" sz="1049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костюмы и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странах поют весёлые песни под барабаны, в других надевают яркие костюмы на праздники. Где-то угощают сладкой выпечкой, а где-то — особым супом или фруктами. От этого путешествовать по миру очень интересно, словно листать живую книгу.
</a:t>
            </a:r>
            <a:endParaRPr lang="en-US" sz="94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знакомятся ближе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дети узнают о жизни других народов, им легче понимать и уважать друг друга. Можно удивиться новым играм, словам и обычаям, но при этом увидеть главное: все люди хотят мира, дружбы и доброго отношения.
</a:t>
            </a:r>
            <a:endParaRPr lang="en-US" sz="10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вокруг нас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59280" y="1769015"/>
            <a:ext cx="15696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цветы — это живая природа. Они растут, дышат и украшают мир, а ещё дают тень, корм и укрытие многим животным.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13600" y="1771905"/>
            <a:ext cx="15711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переносят пыльцу и помогают появляться плодам и семенам. Без них многим растениям было бы труднее размножаться, поэтому маленькие труженики очень важны.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959838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рыхлят землю и делают её более мягкой. После их работы корням растений легче получать воду и воздух, а почва становится плодороднее.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226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звери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поедают вредных насекомых, а звери поддерживают природное равновесие. Даже маленький ёжик или воробей вносит свою полезную лепту в жизнь леса и сада.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Землю каждый день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дома и на улице помогают сохранять чистоту, здоровье и природное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дней
</a:t>
            </a:r>
            <a:endParaRPr lang="en-US" sz="521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человек может прожить именно столько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окружающего мира; общеизвестный факт о потребности человека в воде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день: пить, готовить, умываться и выращивать растения. Поэтому чистые реки, озёра и пруды — не роскошь, а настоящая необходимость.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которым мы дышим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машин и заводов может портить воздух и делать его тяжёлым для дыхания. Поэтому важно беречь растения и уменьшать лишний дым вокруг домов и улиц.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нужен, чтобы играть, бегать, гулять и заниматься спортом. Когда воздух чистый, дышать легче, а самочувствие становится лучше.
</a:t>
            </a:r>
            <a:endParaRPr lang="en-US" sz="115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очищают и освежают воздух, а ещё дают тень и прохладу. В городе они особенно нужны, потому что помогают людям отдыхать от жары и пыли.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69646"/>
            <a:ext cx="254651" cy="226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луг, степь и море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белки, дятлы и лисы, а деревья дают им пищу и укрытие. Лес — это шумный и добрый дом, который нужно охранять от пожаров и мусора.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порхают бабочки и стрекочут кузнечики среди трав и цветов. Здесь много света и простора, поэтому каждому растению и каждому насекомому важно сохранить своё место.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 живут рыбы и дельфины, а вода помогает им свободно двигаться и дышать. Морские берега нужно беречь, чтобы в воде не было мусора и грязи.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можно встретить сусликов и жаворонков, которым нравится открытое пространство. Это сухой и красивый край, где особенно важно не тревожить растения и животных.
</a:t>
            </a:r>
            <a:endParaRPr lang="en-US" sz="8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природе нужна помощь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мешает жить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пакеты, банки и бутылки портят дворы, парки и берега рек. Животные могут запутаться в мусоре, пораниться или принять его за еду, а растениям становится труднее расти.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грязь опасны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Выхлопы машин, дым от заводов и костров загрязняют воздух. Из-за этого людям труднее дышать, а птицам, насекомым и другим живым существам становится хуже в городе и за его пределами.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любят чистоту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воду попадает грязь и мусор, рекам, озёрам и прудам нужна помощь. Чистая вода важна для рыб, уток, растений и всех людей, которые живут рядом.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нельзя терять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слишком много деревьев, животным негде прятаться и строить дома. Лесу нужно время, чтобы вырасти снова, поэтому его особенно важно беречь и не ломать молодые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с большим смыслом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Поднял бумажку с земли — и двор уже стал чище. Кажется, мелочь, а мусора вокруг сразу меньше, и гулять приятнее.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Выключил лишний свет, закрыл кран, не взял лишний лист бумаги. Такие простые шаги помогают экономить воду, электричество и природные ресурсы.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Посаженное дерево подрастает, даёт тень, свежий воздух и становится домом для птиц. Одно доброе дело незаметно вырастает в большую пользу.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мусора к пользе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раздельный сбор помогает уменьшить количество отходов и вернуть материалы в полезное использование.
</a:t>
            </a:r>
            <a:endParaRPr lang="en-US" sz="9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 Земли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люди говорят на разных языках, но умеют понимать добрые слова, улыбку и дружескую помощь. Это делает общение интересным и учит уважать друг друга.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народов есть семьи, друзья, любимые игры и мечты. Людям в любой стране нужны мир, забота и безопасность, поэтому дружба помогает жить спокойнее и счастливее.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интересно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знакомятся с традициями других стран, они открывают новые песни, блюда, костюмы и игры. Мир становится похож на большую яркую книгу, которую хочется листать дальше.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которые объединяют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урожая на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стоят корзины с яблоками, хлебом и овощами, а рядом звучат песни. Люди благодарят землю за урожай, угощают соседей и улыбаются даже самым серьёзным взрослым.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Фонарики в вечернем небе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городе дети несут фонарики, и улица становится похожей на сказочную дорожку. Семьи идут рядом, разговаривают, делятся сладостями и радуются свету, который собирает всех вместе.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музыки и танца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сцене звучат барабаны, скрипки и весёлые хлопки ладоней. Ребята показывают танцы, которые знают их бабушки и дедушки, а зрители легко подхватывают ритм и поют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и животные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дикими животными лучше смотреть издалека и не шуметь рядом с гнёздами и норами. Тогда звери и птицы не пугаются и могут спокойно жить в своём доме.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вредим ради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ловить бабочек, разорять муравейники или трогать птенцов руками. Даже маленьким существам нужен покой, а любопытство лучше превращать в наблюдение, а не в беспокойство.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Кормим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и уличным животным не дают вредную еду и крошки, которые им не подходят. Добрый человек сначала узнаёт, что полезно, а потом уже угощает.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Земле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тетради, газеты и картон можно сдавать отдельно. Так бумаги расходуется меньше, а у дерева появляется шанс не превращаться в новый школьный листик слишком рано.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класс и аккуратный двор учат не бросать мусор мимо урны и бережно относиться к общему пространству. Когда вокруг порядок, и учиться, и играть приятнее.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и проектах о природе дети сравнивают листья, следят за погодой и делают выводы. Такие задания помогают замечать детали и понимать, как устроен окружающий мир.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Земля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воздухе дым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машин, костров и заводов делает воздух грязнее. Людям труднее дышать, а растениям и животным нужно больше силы, чтобы жить и расти.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много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 тяжело, когда на дорогах, в лесах и у рек остаются пакеты, банки и обёртки. Мусор портит красоту и мешает животным.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 ней заботятся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Посаженные деревья, чистая вода и добрые поступки словно делают планету светлее. Земле не нужны слова: она отвечает нам чистым воздухом и живой природой.
</a:t>
            </a:r>
            <a:endParaRPr lang="en-US" sz="11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юного жителя Земли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воду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кран, когда вода не нужна, и не лей её зря. Вода нужна людям, растениям и животным, поэтому каждое сэкономленное ведро — полезное дело.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Неси обёртку, бутылку и бумажку до урны, а не мимо. Чистый двор радует глаз, а собирать мусор после себя совсем не трудно.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 свет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 лампу, если выходишь из комнаты, и не оставляй зря работающие приборы. Так бережётся электричество, а в доме становится спокойнее и аккуратнее.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Заботься о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ветки, не рви редкие цветы и не топчи молодую траву. Растения растут долго, поэтому им особенно нужна осторожность и уважение.
</a:t>
            </a:r>
            <a:endParaRPr lang="en-US" sz="1068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добр к животным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тревожь гнёзда, не лови бабочек и не корми животных вредной едой. Доброе отношение помогает зверям и птицам чувствовать себя в безопасности.
</a:t>
            </a:r>
            <a:endParaRPr lang="en-US" sz="9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отвечаем за наш общий дом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дарит нам воздух, воду, тепло и красоту, а мы отвечаем ей заботой. Если каждый день делать добрые и бережные поступки, наш дом останется чистым и живым.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2026-05-25T22:36:03Z</dcterms:created>
  <dcterms:modified xsi:type="dcterms:W3CDTF">2026-05-25T22:36:03Z</dcterms:modified>
</cp:coreProperties>
</file>