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объем: учимся измерять фигуры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вычислении площадей и объемов геометрических фигур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считать площади и объемы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величины помогают оценивать размеры предметов, помещений и участков. Площадь нужна для плоских поверхностей, а объем — для вместимости тел. Важно уверенно различать квадратные и кубические единицы измерения.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площади и единицы измерения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выражает, какую часть плоскости занимает фигура. Она помогает сравнивать поверхности по размеру, даже если формы похожи, но длины сторон у них разные.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единицу площади принимают квадрат со стороной 1 см. Его площадь равна 1 см², а все остальные значения записывают в квадратных единицах: мм², см², дм², м², км².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 виду фигуры могут иметь разную площадь, если их размеры отличаются. Поэтому в задачах нужно внимательно измерять стороны и не путать длину с площадью.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более крупной единице числовое значение уменьшается. Это удобно помнить по квадрату стороны: каждая следующая единица охватывает значительно большую поверхность.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соотношения единиц площади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единиц площади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единица площади, тем меньше число в записи; это облегчает выбор подходящего масштаба для 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и квадрата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умножением длины на ширину: S = a × b. Формула отражает, сколько одинаковых квадратных клеток помещается внутри фигуры.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все стороны равны, поэтому площадь вычисляют по формуле S = a². Это удобная запись для случаев, когда обе измеряемые стороны одинаковы.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6 см имеет площадь 36 см², а прямоугольник 8 см на 3 см — 24 см². Такие вычисления помогают быстро проверять себя по ответу.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нужные формулы и указаны величины, которые надо знать для вычисления площади.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площадь находят по измерениям, связанным с основанием фигуры: длинам сторон, высоте или радиусу.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площадей плоских фигур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через основание и высоту
</a:t>
            </a:r>
            <a:endParaRPr lang="en-US" sz="2483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равна половине площади прямоугольника с тем же основанием и той же высотой. Поэтому в формуле появляется коэффициент 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должна быть проведена перпендикулярно к основанию. Для вычисления можно выбрать любую сторону, если к ней правильно построена соответствующая высота.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½ × a × h позволяет быстро находить площадь даже у наклонных треугольников. Главное — не путать высоту со стороной, расположенной под углом.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число 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находят по формуле S = πr². Здесь r — радиус, то есть расстояние от центра круга до любой точки его границы.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числа 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вычислениях обычно берут π ≈ 3,14. Это приближенное значение позволяет получать достаточно точный ответ без сложных вычислений.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круга равен 5 см, то площадь составляет примерно 78,5 см². При этом важно не забывать возводить радиус в квадрат.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фигуры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верную формулу и избежать ошибок в 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00" y="3040650"/>
            <a:ext cx="315225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объема и единицы измерения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объем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описывает, сколько пространства занимает тело внутри. Это особенно важно, когда нужно оценить вместимость коробки, аквариума, бутылки или комнаты.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измеряют в мм³, см³, дм³ и м³. Такие единицы показывают, сколько маленьких кубиков помещается внутри тела, и всегда записываются с кубическим знаком.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размерами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зависит от трех измерений: длины, ширины и высоты. Если куб со стороной 1 см, его объем равен 1 см³, потому что все ребра одинаковы.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важно сразу указывать нужную единицу объема. Если результат записан без кубического знака, ответ считается неполным и может быть неверным.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объема удобнее опираться на соотношение между соседними единицами, а не на формулу заново. Это помогает быстро выбирать правильную запись ответа.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соотношения единиц объема: 1 дм³ = 1000 см³, 1 м³ = 1000 дм³ = 1 000 000 см³.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единиц объема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единица объема, тем меньше числовое значение при том же теле. Переходы между единицами требуют внимательного учета коэффициента 1000.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куба и прямоугольного параллелепипеда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объем находят перемножением трех измерений: длины, ширины и высоты. Такая формула удобна, потому что показывает, сколько единичных кубиков поместится внутри тела без пустот.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все ребра равны, поэтому достаточно измерить одно ребро и возвести его в третью степень. Это делает вычисление особенно коротким и наглядным.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коробкой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коробка имеет размеры 4 см, 3 см и 2 см, ее объем равен 24 см³. Важно не забывать, что результат записывается в кубических единицах.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кубом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 стороной 5 см имеет объем 125 см³, потому что 5 × 5 × 5 = 125. Такой пример хорошо показывает связь объема с повторяющимся множителем.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объемов основных фигур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измерения нужны для вычисления объема каждой фигуры и какая формула применяется в школьных задачах.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трех случаях требуется точный набор измерений. Для цилиндра и многих других тел объем можно представить как площадь основания, умноженную на высоту.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объема геометрических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вокруг нас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Банка на кухне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легко узнать по двум одинаковым кругам-основаниям и ровной боковой поверхности. Именно так устроены банки для круп, напитков и консервов. Чтобы найти их вместимость, используют радиус основания и высоту корпуса.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в технике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форма удобна в строительстве и технике, потому что она прочна и проста для расчетов. Трубы, валы и резервуары часто описывают через радиус и высоту, а затем вычисляют их объем по одной формуле.
</a:t>
            </a:r>
            <a:endParaRPr lang="en-US" sz="111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и батарейка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встречается и у совершенно разных предметов: стакана, батарейки, свечи. У них не обязательно одинаковые размеры, но принцип вычисления объема один и тот же, если предмет близок к цилиндру.
</a:t>
            </a:r>
            <a:endParaRPr lang="en-US" sz="11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выбора формулы объема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виде фигуры и необходимых измерениях.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объем: в чем разница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описывает поверхность фигуры на плоскости. Она показывает, сколько места занимает рисунок, участок или стенка, и всегда выражается в квадратных единицах.
</a:t>
            </a:r>
            <a:endParaRPr lang="en-US" sz="1496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объем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показывает, сколько пространства находится внутри тела. Эта величина помогает узнать вместимость коробки, аквариума или комнаты и записывается в кубических единицах.
</a:t>
            </a:r>
            <a:endParaRPr lang="en-US" sz="1496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м² и 1 м³ обозначают разные величины, поэтому сравнивать их напрямую нельзя. Площадь связана с двумя измерениями, а объем — с тремя.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можно избежать, если сначала определить фигуру, а потом проверить, какие именно измерения нужны для формулы и в каких единицах записан ответ.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типичных учебных ошибок по теме площадей и объемов.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сбой происходит на этапе выбора формулы и работы с единицами. Внимательная проверка каждого шага заметно уменьшает число неверных ответов.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 реальной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определяют, что именно нужно найти: площадь или объем. Затем записывают известные размеры предмета, помещения или участка, чтобы не перепутать данные.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выбирают подходящую формулу по виду фигуры. Для обоев и плитки используют площадь, а для коробки, бутылки или аквариума — объем.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 — вычисление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подставляют в формулу вместе с единицами измерения и выполняют арифметические действия. На этом этапе важно не потерять квадратный или кубический знак.
</a:t>
            </a:r>
            <a:endParaRPr lang="en-US" sz="1254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 —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сравнивают с условием задачи и убеждаются, что единицы записаны верно. Такой порядок помогает связать геометрию с повседневными ситуациями.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основания и объема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 и цилиндров объем удобно рассматривать как произведение площади основания на высоту. Сначала находится площадь нижней фигуры, затем результат умножается на высоту тела.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объединяет плоские и пространственные объекты в одной модели. Основание задает «площадку», а высота показывает, насколько далеко тело вытянуто вверх.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особенно полезна в стереометрии 9 класса и в практических расчетах. Она помогает быстрее находить объем без поклеточного подсчета внутри фигуры.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описывать поверхности, а объем — внутреннее пространство тел. Если правильно выбрать формулу, измерения и единицы, вычисления становятся понятными и полезными в учебе и 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2026-06-03T14:15:57Z</dcterms:created>
  <dcterms:modified xsi:type="dcterms:W3CDTF">2026-06-03T14:15:57Z</dcterms:modified>
</cp:coreProperties>
</file>