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«Вновь я посетил…»: возвращение в Михайловское и главные темы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Михайловское, где память, время и природа соединяются в одном стихотворении.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Пушкина в Михайловское: время, память, опыт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1835 году Пушкин снова увидел Михайловское — уже не как юный ссыльный, а как зрелый поэт. Прежние впечатления соединились с памятью о молодости, одиночестве и работе, придав стихотворению философскую глубину.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и движение лирической мысли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приезжает в знакомые места и сразу соотносит увиденное с прежними впечатлениями, которые хранятся в памяти.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замечает, как изменились природа и усадебное пространство, и через детали пейзажа ощущает ход времени.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Воспоминание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обращается к прошлому, к семье и к жизни Михайловского, где личная история соединяется с историей места.
</a:t>
            </a:r>
            <a:endParaRPr lang="en-US" sz="1143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Размышление о будущем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старого дуба и молодой поросли приводит к теме преемственности и спокойному выводу о продолжении жизни.
</a:t>
            </a:r>
            <a:endParaRPr lang="en-US" sz="11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 как реальное и символическое пространство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детали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названы поля, дороги, рощи, река и усадебное пространство. Эти точные детали создают ощущение подлинного, узнаваемого Михайловского и делают пейзаж исторически достоверным.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памяти и связи с родиной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это место становится символом памяти, внутреннего сосредоточения и связи человека с родной землёй. Через него раскрывается и биография Пушкина, и более широкий смысл родины.
</a:t>
            </a:r>
            <a:endParaRPr lang="en-US" sz="11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стихотворения: путь от настоящего к памяти и будущему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возвращения в знакомое пространство: герой видит место не впервые, но воспринимает его уже иначе, через опыт прожитых лет.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внешнее наблюдение постепенно переходит во внутреннее размышление: память о прошлом, о семье и прежней жизни становится главным смысловым центром текста.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открывает тему будущего: рядом с образом уходящего времени возникает мысль о новом росте и о продолжении жизни в следующих поколениях.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лирической мысли в стихотворении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текста от внешнего возвращения к философскому итогу.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46366"/>
            <a:ext cx="559500" cy="447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времени и смены поколений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Уходящее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деревья, прежний уклад усадьбы и воспоминания о былом показывают, что время не стоит на месте и меняет всё вокруг человека.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не исчезает бесследно: оно сохраняется в памяти героя, в образе родных мест и в самом способе его размышления.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поросль рядом со старым деревом напоминает о росте, обновлении и о том, что жизнь продолжается в новых формах.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смена поколений естественна: новое приходит на смену старому, но связь между ними остаётся важной и живой.
</a:t>
            </a:r>
            <a:endParaRPr lang="en-US" sz="9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стихотворения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не существуют отдельно: они постоянно пересекаются и поддерживают друг друга в едином размышлении героя.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память и время: именно они связывают личные впечатления, пейзаж и мысль о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«Вновь я посетил…»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и их роль в тексте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рощи, дорога и река создают точную картину Михайловского. Пейзаж помогает увидеть место не как абстракцию, а как живое пространство памяти.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детали передают настроение героя: в них нет шума или напряжения, только спокойствие, сосредоточенность и тихая наблюдательность зрелого человека.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не отделяет человека от природы. Напротив, движения души и смена времён показаны как части одного общего ритма.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пейзаж раскрывается философская мысль: всё в мире меняется, но природный круговорот помогает человеку принять этот закон без отчаяния.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этих деталей делает мысль о преемственности особенно ясной: старое уходит, а новое вырастает рядом с ним.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«Вновь я посетил…»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образа — старое дерево и молодая поросль — наглядно показывают смену поколений и продолжение жизни
</a:t>
            </a:r>
            <a:endParaRPr lang="en-US" sz="21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конкретные образы Михайловского помогают раскрыть память, время и преемственность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соединяет личное чувство героя с философским размышлением о времени и продолжении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«Вновь я посетил…»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925" y="2009288"/>
            <a:ext cx="618600" cy="61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5075" y="2698725"/>
            <a:ext cx="618600" cy="61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50150" y="3582035"/>
            <a:ext cx="629100" cy="5032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интонации стихотворения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37925" y="1713788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без резких эмоций: он не жалуется на прошлое, а спокойно всматривается в знакомые места и принимает их перемены как естественную часть жизни.
</a:t>
            </a:r>
            <a:endParaRPr lang="en-US" sz="1171" dirty="0"/>
          </a:p>
        </p:txBody>
      </p:sp>
      <p:sp>
        <p:nvSpPr>
          <p:cNvPr id="11" name="Text 3"/>
          <p:cNvSpPr txBox="1"/>
          <p:nvPr/>
        </p:nvSpPr>
        <p:spPr>
          <a:xfrm>
            <a:off x="6068075" y="240322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Раздумье 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услышать не просто описание пейзажа, а тихое размышление о прожитых годах, памяти и том, как меняется человек вместе с окружающим миром.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38400" y="322887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звучит не тревога, а внутреннее согласие: герой доверяет течению жизни и видит в смене поколений не утрату, а продолжение родной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слова, точные детали и спокойные глаголы помогают без лишней вычурности передать движение мысли и глубину чувств.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«Вновь я посетил…»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речи делают стихотворение ясным и убедительным.
</a:t>
            </a:r>
            <a:endParaRPr lang="en-US" sz="25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по ходу стихотворения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состояниями мягкие: герой не резко меняет чувства, а постепенно приходит от личного волнения к спокойной ясности.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движется от удивления и грусти к принятию, поэтому финал звучит особенно уравновешенно и светло.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«Вновь я посетил…»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жизнью Пушкина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которое поэт помнил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 было для Пушкина не просто точкой на карте. Здесь он жил в годы ссылки, много работал и особенно остро чувствовал одиночество. Поэтому возвращение в знакомую усадьбу становится в стихотворении событием не только внешним, но и очень личным.
</a:t>
            </a:r>
            <a:endParaRPr lang="en-US" sz="86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зрелого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Пушкин снова увидел эти места, он уже по-другому смотрел на прошлое. В стихотворении чувствуется опыт человека, который умеет сравнивать юность и зрелость, помнить прожитое и спокойно принимать перемены вокруг себя.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часть биографии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Окрестности Михайловского легко представить на иллюстрации: дорога, поля, деревья, усадебный дом. Такие детали помогают увидеть, что стихотворение связано с реальной жизнью автора и с местом, где рождались его размышления о времени.
</a:t>
            </a:r>
            <a:endParaRPr lang="en-US" sz="85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Пейзажная лирика и философский смысл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стихотворении точен и узнаваем: поля, деревья и дорога создают живую картину Михайловского, где каждую деталь можно представить без труда.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природы сразу связано с внутренним состоянием героя. Он смотрит на знакомые места и через них вспоминает молодость, одиночество и прошедшие годы.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помогают говорить о жизни человека без прямых назиданий. Через дуб, поросль и реку раскрываются темы возраста, перемен и продолжения жизни.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стихотворение выходит за рамки простого пейзажа. Природа становится языком философской мысли о памяти, судьбе и связи человека с родной землёй.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в финале стихотворения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строки звучат сдержанно: герой не спорит с прошлым, а благодарно оглядывается на него и смотрит вперёд.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чувства финала — память и принятие; именно они создают спокойный, светлый итог размышления о времени.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«Вновь я посетил…»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стихотворении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простыми, но точными средствами Пушкин создаёт глубокое и спокойное звучание текста.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строится не на внешней пышности, а на точности деталей, контрастах и спокойном течении речи.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«Вновь я посетил…»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взрослеет, меняется и по-новому смотрит на мир, но память о родных местах и прожитом опыте остаётся важной частью его внутренней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не исчезает бесследно: на его месте возникает новое, и именно так сохраняется непрерывность жизни, природы и человеческой истории.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любовь к родной земле, память о близких и уважение к смене поколений помогают человеку чувствовать связь времён.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Стихотворение, которое учит помнить и понимать время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«Вновь я посетил…» показывает, как личная память, природа и размышление о времени складываются в мудрое и очень человеческое стихотворение.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2026-05-23T03:33:55Z</dcterms:created>
  <dcterms:modified xsi:type="dcterms:W3CDTF">2026-05-23T03:33:55Z</dcterms:modified>
</cp:coreProperties>
</file>