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png"/><Relationship Id="rId17" Type="http://schemas.openxmlformats.org/officeDocument/2006/relationships/image" Target="../media/image-1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Полуофициальное email-письмо с запросом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и точно спросить нужные сведения по-английски?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вне её полуофициальное письмо помогает быстро и вежливо узнать расписание, правила, адрес, стоимость, сроки и другие важные детали без личной встречи.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такой email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полуофициального стиля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предложения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письме лучше писать завершёнными фразами и избегать обрывочных реплик. Это делает текст понятным, аккуратным и подходит для общения со взрослым адресатом.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обращения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звучат нейтральные формы вроде Dear Teacher или Hello, если они уместны по заданию. Они помогают сохранить уважительный тон без излишней строгости.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лексика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спокойные и точные слова без сленга, эмодзи и сокращений. Письмо должно звучать серьёзно, но не слишком официально и холодно.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в конце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завершении уместно поблагодарить адресата за помощь и написать, что вы ждёте ответа. Это делает письмо вежливым и завершённым.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слова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пожалуйста, не могли бы вы, будьте добры смягчают просьбу и показывают уважение. Именно такие выражения ожидаются в полуофициальной переписке.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244" y="0"/>
            <a:ext cx="1756412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письма: 5 обязательных частей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496599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короткой строки, которая сразу показывает, какую информацию вы хотите получить. Тема помогает адресату быстро понять содержание письма.
</a:t>
            </a:r>
            <a:endParaRPr lang="en-US" sz="1025" dirty="0"/>
          </a:p>
        </p:txBody>
      </p:sp>
      <p:sp>
        <p:nvSpPr>
          <p:cNvPr id="12" name="Text 3"/>
          <p:cNvSpPr txBox="1"/>
          <p:nvPr/>
        </p:nvSpPr>
        <p:spPr>
          <a:xfrm>
            <a:off x="2496599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используйте вежливое обращение к адресату. Оно задаёт правильный тон и показывает, что письмо написано уважительно и аккуратно.
</a:t>
            </a:r>
            <a:endParaRPr lang="en-US" sz="1037" dirty="0"/>
          </a:p>
        </p:txBody>
      </p:sp>
      <p:sp>
        <p:nvSpPr>
          <p:cNvPr id="13" name="Text 4"/>
          <p:cNvSpPr txBox="1"/>
          <p:nvPr/>
        </p:nvSpPr>
        <p:spPr>
          <a:xfrm>
            <a:off x="4806546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вступление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представьтесь и объясните причину обращения. Достаточно одной-двух фраз, чтобы сразу перейти к главному и не перегружать текст.
</a:t>
            </a:r>
            <a:endParaRPr lang="en-US" sz="1078" dirty="0"/>
          </a:p>
        </p:txBody>
      </p:sp>
      <p:sp>
        <p:nvSpPr>
          <p:cNvPr id="14" name="Text 5"/>
          <p:cNvSpPr txBox="1"/>
          <p:nvPr/>
        </p:nvSpPr>
        <p:spPr>
          <a:xfrm>
            <a:off x="4806546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формулируются 2–4 точных вопроса по одной теме. Чем яснее вопросы, тем легче адресату ответить быстро и по пунктам.
</a:t>
            </a:r>
            <a:endParaRPr lang="en-US" sz="1096" dirty="0"/>
          </a:p>
        </p:txBody>
      </p:sp>
      <p:sp>
        <p:nvSpPr>
          <p:cNvPr id="15" name="Text 6"/>
          <p:cNvSpPr txBox="1"/>
          <p:nvPr/>
        </p:nvSpPr>
        <p:spPr>
          <a:xfrm>
            <a:off x="7116500" y="801825"/>
            <a:ext cx="1757100" cy="26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поблагодарите за помощь, при желании попросите ответ и поставьте подпись. Такое окончание звучит вежливо и естественно.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быстро собрать вежливое письмо и сделать его понятным для адресата.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распределены по частям письма и помогают удерживать вежливый, понятный и логичный стиль.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школьной и деловой переписки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полуофициального email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 точная тема помогает быстрее открыть письмо и понять, о чём оно. Для школьной переписки это особенно важно.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обычно достаточно, чтобы тема сразу стала понятной адресату.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английского письма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письмо по-английски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подходящего обращения, чтобы письмо сразу звучало вежливо. Это задаёт правильный тон и помогает адресату понять, что текст написан уважительно.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представьтесь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напишите, кто вы: My name is… I am a student from… Такой вводной фразы достаточно, чтобы адресат понял, от кого пришло письмо.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обозначьте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переходите к причине обращения: I am writing to ask about… Так вступление остаётся коротким, ясным и подходит для ученика 7 класса.
</a:t>
            </a:r>
            <a:endParaRPr lang="en-US" sz="11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критериям ясности и вежливости, составлено по правилам школьного письма
</a:t>
            </a:r>
            <a:endParaRPr lang="en-US" sz="995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и неудачные формулировки в письме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слишком разговорная фраза может ослабить впечатление от письма. Лучше заранее проверить каждую часть текста на ясность и уважительность.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элементах выигрывают конкретность и вежливость: они делают письмо понятным и повышают шанс на полезный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формулировать вопросы в email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 — одна тема
</a:t>
            </a:r>
            <a:pPr algn="l" indent="0" marL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вопрос должен касаться только одного пункта. Тогда адресату проще ответить точно, а вам легче получить нужную информацию без путаницы.
</a:t>
            </a:r>
            <a:endParaRPr lang="en-US" sz="1250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конструкции
</a:t>
            </a:r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простые формы вроде When does the lesson start? или How much does it cost? Они звучат естественно и подходят для школьного задания.
</a:t>
            </a:r>
            <a:endParaRPr lang="en-US" sz="1270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деталей
</a:t>
            </a:r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объединяйте в одном предложении сразу несколько запросов. Слишком длинный вопрос труднее понять, и ответ может оказаться неполным или неточным.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цель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сразу показывать, что именно вас интересует: время, место, цена или регистрация. Тогда письмо выглядит аккуратно и профессионально.
</a:t>
            </a:r>
            <a:endParaRPr lang="en-US" sz="11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и модальные слова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превратить просьбу в вежливый запрос. Она звучит мягко и подходит, когда вы спрашиваете о расписании, правилах или других деталях.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would be grateful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подходит для завершения просьбы и делает её более деликатной. Она хорошо звучит, когда вы хотите подчеркнуть благодарность заранее.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и if possible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if possible делают обращение более уважительным. Они полезны, когда нужно попросить информацию, не звуча слишком резко или требовательно.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would you особенно уместна в полуофициальном письме. Она помогает сохранить дружелюбный тон и показывает внимание к адресату.
</a:t>
            </a:r>
            <a:endParaRPr lang="en-US" sz="11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96835"/>
            <a:ext cx="4063200" cy="1637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короткие разговорные фразы заменяются более вежливыми и точными формулировками, уместными для полуофициального email.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вежливые формулировки звучат естественнее, повышают ясность и помогают адресату ответить без лишних уточнений.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английского письма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и хорошие варианты фраз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написания полуофициального email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школьного письма с запросом информации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4394" y="14404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получить быстрый и полезный ответ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 конкретная тема сразу показывает, о чём письмо, и помогает адресату понять, к какому вопросу нужно перейти без лишней траты времени.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отправлено конкретному человеку, ответ обычно приходит быстрее. Адресату проще понять, кто должен отвечать и за какую информацию он отвечает.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 — одна мысль. Если каждый пункт сформулирован отдельно, получателю легче ответить по порядку, а автор получает именно нужные сведения.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уточнить время, место, стоимость, правила или срок регистрации. Тогда ответ будет не общим, а действительно полезным для школьника.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без двусмысленности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яснее текст, тем меньше недоразумений. Вежливые, простые формулировки помогают быстро получить точный ответ без дополнительных писем.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избегать в полуофициальном email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разговорный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писать так, как в сообщении другу: разговорные слова, сленг и фамильярные обращения снижают серьёзность письма и выглядят неуместно для школьной переписки.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Капслок и множество восклицательных знаков создают ощущение давления. В полуофициальном письме лучше спокойный тон, потому что он звучит уважительно и аккуратно.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 длинные абзацы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длинный текст труднее читать и отвечать на него. Лучше разбить письмо на короткие абзацы и задавать вопросы по одному смыслу в каждом.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Неточности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имени адресата, дате, названии школы или организации могут вызвать недоверие. Перед отправкой важно внимательно проверить все факты и написание.
</a:t>
            </a:r>
            <a:endParaRPr lang="en-US" sz="1061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и нажим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Неуместные шутки, фамильярность и слишком настойчивые просьбы мешают вежливому общению. Полуофициальное письмо должно звучать спокойно, уважительно и без давления.
</a:t>
            </a:r>
            <a:endParaRPr lang="en-US" sz="10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удачного полуофициального письма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 точной темы и нейтрального обращения. Это сразу помогает адресату понять, о чём идёт речь, и создаёт вежливое первое впечатление.
</a:t>
            </a:r>
            <a:endParaRPr lang="en-US" sz="916" dirty="0"/>
          </a:p>
        </p:txBody>
      </p:sp>
      <p:sp>
        <p:nvSpPr>
          <p:cNvPr id="13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кратко сообщает, кто он и зачем пишет. Одного-двух предложений достаточно, чтобы письмо выглядело ясным и не перегруженным лишними подробностями.
</a:t>
            </a:r>
            <a:endParaRPr lang="en-US" sz="916" dirty="0"/>
          </a:p>
        </p:txBody>
      </p:sp>
      <p:sp>
        <p:nvSpPr>
          <p:cNvPr id="14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уместны благодарность и просьба ответить. Такая концовка показывает уважение к адресату и делает письмо завершённым и естественным.
</a:t>
            </a:r>
            <a:endParaRPr lang="en-US" sz="916" dirty="0"/>
          </a:p>
        </p:txBody>
      </p:sp>
      <p:sp>
        <p:nvSpPr>
          <p:cNvPr id="15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точных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удобно спросить о времени начала кружка, необходимости регистрации и стоимости участия. Каждый вопрос относится к одной теме и легко читается.
</a:t>
            </a:r>
            <a:endParaRPr lang="en-US" sz="916" dirty="0"/>
          </a:p>
        </p:txBody>
      </p:sp>
      <p:sp>
        <p:nvSpPr>
          <p:cNvPr id="16" name="Text 6"/>
          <p:cNvSpPr txBox="1"/>
          <p:nvPr/>
        </p:nvSpPr>
        <p:spPr>
          <a:xfrm>
            <a:off x="487552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должна быть короткой и понятной: имя, класс или другая нужная информация. Это помогает адресату быстро понять, от кого пришло письмо.
</a:t>
            </a:r>
            <a:endParaRPr lang="en-US" sz="9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полуофициальных email-запросов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ответ соответствует разным типам вопросов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сформулирован точно, ответ тоже получается точным и коротким. Это особенно удобно в школьной переписке, когда нужно быстро получить сведения.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вопроса задаёт рамку для ответа: время, место, цена, правила или регистрация. Точность вопроса снижает риск недопонимания.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отправкой письма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Данные адресата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имя получателя, тему, даты, адреса и другие факты. Ошибка в этих деталях может сделать письмо менее убедительным и запутать адресата.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Язык и грамматика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текст читают ещё раз, чтобы найти пропущенные слова, орфографические ошибки и неверные времена. Это помогает сделать письмо понятным и аккуратным.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Тон письма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убирают слишком разговорные выражения, шутки и резкие просьбы. Важен спокойный, вежливый тон, подходящий для полуофициального общения.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Финальная отправка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 подпись и только потом отправляют письмо. Такая последняя пауза помогает избежать случайных ошибок и улучшает общий результат.
</a:t>
            </a:r>
            <a:endParaRPr lang="en-US" sz="12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236" y="1497250"/>
            <a:ext cx="3658678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короткие фразы, которые удобно использовать в школьном полуофициальном email, когда нужно вежливо запросить сведения.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звучать вежливо, экономят время и делают письмо более естественным для получателя.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письменного этикета и школьного английского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полезных фраз для запроса информации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69" y="1071663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8769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5269" y="1071663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87696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3406" y="1071663"/>
            <a:ext cx="169650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 для такого письма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Полуофициальный email помогает быстро узнать, когда начинаются уроки, кружок или дополнительное занятие, если расписание нужно уточнить заранее.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конкурсе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понять правила, сроки и порядок подачи заявки, письмо позволяет получить точную информацию без лишних разговоров и догадок.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книг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удобно использовать, когда требуется узнать, какие книги читать, какие материалы взять и есть ли особые требования к подготовке.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или поездка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выяснить время выезда, место встречи и стоимость. Это особенно полезно перед школьной экскурсией или другой организованной поездкой.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кружок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уточнить условия записи, срок регистрации, стоимость и необходимость принести документы. Вся нужная информация приходит в одном ответе.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Полуофициальное письмо работает лучше всего, когда в нём есть ясная тема, вежливое обращение, точные вопросы и короткое завершение. Именно так проще получить полезный ответ.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полуофициального email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2026-05-31T04:18:28Z</dcterms:created>
  <dcterms:modified xsi:type="dcterms:W3CDTF">2026-05-31T04:18:28Z</dcterms:modified>
</cp:coreProperties>
</file>