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общих предков возникло современное разнообразие жизни?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Макроэволюция: крупные изменения в истории жизни на Земле
</a:t>
            </a:r>
            <a:endParaRPr lang="en-US" sz="235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237" y="720000"/>
            <a:ext cx="3609375" cy="360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Макроэволюция: от популяций к крупным группам
</a:t>
            </a:r>
            <a:endParaRPr lang="en-US" sz="2272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описывает изменения выше уровня вида: от родов до типов. Она показывает, как микроэволюционные процессы, накапливаясь во времени, приводят к появлению новых крупных групп и к разнообразию живого мира.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4,5 млрд лет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временных масштабах малые наследственные изменения накапливаются, закрепляются отбором и приводят к появлению новых видов и крупных групп организмов.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жизни на Земле разворачивается на протяжении всей истории планеты.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Земли — около 4,54 млрд лет (геохронологическая шкала)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эволюции в геологической истории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летопись показывает, что темпы изменений не были одинаковыми: после кризисов часто следовали резкие всплески разнообразия.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перестройки биосферы часто происходили не постепенно, а после периодов резкого сокращения числа видов.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общепринятой геохронологии и данным о массовых вымираниях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7089" y="1231050"/>
            <a:ext cx="2703723" cy="269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и аналогичные органы как признаки эволюционного родства
</a:t>
            </a:r>
            <a:endParaRPr lang="en-US" sz="2102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имеют единое происхождение, хотя могут выполнять разные функции. Передняя конечность человека, крыло летучей мыши, ласта кита и лапа крота сохраняют сходную основу строения.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решения одной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 возникают независимо у неродственных групп. Крыло птицы и крыло насекомого служат для полёта, но сформировались разными путями и не указывают на близкое родство.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как свидетельство родства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позвоночных хорошо видно совпадение ключевых элементов конечности: плечевой кости, костей предплечья и костей кисти. Такое сходство трудно объяснить иначе, кроме общего происхождения.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органов позволяет отличать наследуемое сходство от внешнего сходства по функции. Именно поэтому анатомические признаки остаются важным доказательством эволюционного родства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3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доказательства макроэволюции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науки рассматривают эволюцию с разных сторон, но ведут к одному выводу: живые организмы связаны общим происхождением.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линии доказательств взаимно согласуются и подтверждают эволюционное родство организмов.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палеонтологии, сравнительной анатомии, молекулярной биологии и биогеографии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новый вид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накопление наследственных различий приводит к видообразованию.
</a:t>
            </a:r>
            <a:endParaRPr lang="en-US" sz="9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горы, моря, острова и ледники физически разрывают единую популяцию. После этого группы перестают свободно скрещиваться и начинают эволюционировать по собственным траекториям.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разделение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барьера популяции могут расходиться, если используют разные пищевые ресурсы, места обитания или сроки размножения. Тогда обмен генами ослабевает постепенно.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обмен генами прекращается, случайные изменения и отбор действуют в каждой группе по-своему. В результате признаки расходятся быстрее, чем в единой популяции.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 делает разделение линий устойчивым: даже при встрече особи уже не дают жизнеспособного или плодородного потомства. Так видообразование становится необратимым.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как условие дивергенции популяций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радиация: одна линия — много форм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исходная линия быстро распалась на множество специализированных форм, каждая из которых заняла собственную экологическую нишу.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условия среды, тем больше возможностей для расхождения потомков общего предка.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адаптивной радиации из эволюционной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в летописи окаменелостей
</a:t>
            </a:r>
            <a:endParaRPr lang="en-US" sz="2102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ископаемый организм сочетает признаки рептилий и птиц: зубы, длинный хвост, крылья и перья. Он помогает понять, как происходил переход к полёту у древних форм.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 соединяет черты рыб и наземных позвоночных: плавники и элементы, напоминающие конечности. Такая комбинация признаков показывает этап выхода предков на сушу.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находок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не являются «недостающим звеном» в упрощённом смысле, а представляют реальные этапы древних преобразований. Они подтверждают постепенность крупных эволюционных изменений.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 их влияние на эволюцию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54927" y="1950038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сокращение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быстро уменьшают число видов на планете и нарушают сложившиеся пищевые цепи. В результате целые экосистемы перестраиваются, а выжившие линии получают шанс занять освободившиеся экологические ниши.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502996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Пермский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252 миллионов лет назад произошло крупнейшее известное вымирание в истории Земли. Оно уничтожило примерно 90 процентов морских видов и сильно изменило состав живого мира на суше и в океане.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51040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Меловой рубеж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Меловое вымирание примерно 66 миллионов лет назад привело к исчезновению нептичьих динозавров и многих других групп. Это открыло путь к дальнейшему распространению млекопитающих и современных птиц.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99097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эволюционная волна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кризиса уцелевшие организмы сталкиваются с меньшей конкуренцией и быстрее заселяют свободные территории. Так массовые вымирания становятся не только катастрофой, но и важным фактором последующей эволюционной перестройки.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как часть макроэволюции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гоминин отражает не резкий скачок, а последовательное накопление изменений: от прямохождения и освобождения руки до роста мозга, сложного поведения и расселения за пределы Африки.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направленную смену признаков у человека как у одной из эволюционных линий приматов, развивавшейся постепенно на протяжении миллионов лет.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эволюции гоминин; обобщение общепринятых данных палеоантропологии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218725"/>
            <a:ext cx="4231200" cy="13502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эволюционные новации у разных групп организмов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новшества по-разному расширяли возможности выживания, питания, размножения и расселения у растений, позвоночных и насекомых.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успешные группы нередко получали сразу несколько крупных нововведений, которые открывали доступ к новым средам и ресурсам.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95864"/>
            <a:ext cx="657000" cy="5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95864"/>
            <a:ext cx="657000" cy="5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к сходству признаков
</a:t>
            </a:r>
            <a:endParaRPr lang="en-US" sz="30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неродственных организмов сходные признаки могут возникать независимо, если они живут в похожих условиях. Обтекаемое тело у акул, дельфинов и ихтиозавров — результат похожих требований среды.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близкородственных линий сходные черты иногда формируются отдельно, но на общей наследственной основе. Это показывает, что родство не исключает независимого сходного приспособления.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давление среды сходно, естественный отбор часто «подталкивает» разные линии к похожим решениям. Поэтому внешнее сходство не всегда означает близкое родство между видами.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конвергенции и параллелизма помогает точнее читать историю организмов. Оно напоминает, что эволюция не повторяет один сценарий, а многократно ищет эффективные способы выживания.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Постепенность и скачкообразность эволюционных изменений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модели описывают реальные эволюционные изменения, но по-разному. Выбор объяснения зависит от масштаба времени, скорости изменений и особенностей популяции.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эволюция может идти как плавно, так и рывками; особенно резкие изменения часто связаны с изоляцией и быстрым видообразованием.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Элдридж, С. Гулд; обобщение концепции прерывистого равновесия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доказательства родства организмов
</a:t>
            </a:r>
            <a:endParaRPr lang="en-US" sz="2102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3797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последовательностей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ДНК и белков позволяет количественно оценивать родство видов. Чем меньше различий в последовательностях, тем ближе эволюционная связь между организмами и тем недавнее их общий предок.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040745" y="133797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Консервативные гены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ценны гены, которые меняются медленно и сохраняют важные функции. Они помогают сравнивать даже очень далёкие группы и надёжнее всего подходят для реконструкции древних ветвей эволюции.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725691" y="133797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Филогенетические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данные используют для построения схем родства и уточнения спорных случаев. Такие деревья дополняют палеонтологические находки и позволяют проверять гипотезы о происхождении крупных групп.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филогенетическое дерево
</a:t>
            </a:r>
            <a:endParaRPr lang="en-US" sz="248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морфологические и молекулярные данные превращаются в проверяемую модель исторического родства.
</a:t>
            </a:r>
            <a:endParaRPr lang="en-US" sz="82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биогеография раскрывает историю жизни
</a:t>
            </a:r>
            <a:endParaRPr lang="en-US" sz="28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сумчатые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мира Австралия сразу выделяется как территория с уникальным набором животных. Долгая изоляция материка помогла сумчатым занять множество экологических ниш и сохранить высокий уровень эндемизма, недоступный для большинства других континентов.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лаборатории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острова и Мадагаскар показывают, как изолированные территории становятся «естественными лабораториями» эволюции. Здесь родственные группы расходятся по разным направлениям, приспосабливаясь к местным условиям и образуя уникальные формы.
</a:t>
            </a:r>
            <a:endParaRPr lang="en-US" sz="1477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материков и барьеры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часто связано не только с климатом, но и с дрейфом континентов, морями, горами и ледниками. Географические барьеры ограничивают обмен генами и помогают понять, почему родственные организмы могут жить на разных концах Земли.
</a:t>
            </a:r>
            <a:endParaRPr lang="en-US" sz="14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2870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953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макроэволюцию сегодня
</a:t>
            </a:r>
            <a:endParaRPr lang="en-US" sz="2478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Макроэволюционные знания помогают оценивать уязвимость редких видов и сохранять экосистемы, в которых особенно важны древние и уникальные линии развития, не имеющие близких замен.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геномика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геномов позволяет точнее устанавливать родство и отслеживать историю признаков. Это важно для понимания того, как возникли современные особенности строения и работы организмов.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подход помогает объяснять происхождение некоторых биологических механизмов, включая устойчивость к внешним воздействиям. Он дополняет медицинские исследования и делает их более точными.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признаков особенно хорошо видна в эмбриональном развитии. Макроэволюция помогает понять, почему у разных организмов сохраняются общие этапы формирования и сходные планировочные решения.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изменения начинаются с малых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показывает, что история жизни складывается из длительного накопления небольших изменений, а её главные этапы подтверждаются данными разных наук и общим происхождением живых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2026-05-31T22:53:26Z</dcterms:created>
  <dcterms:modified xsi:type="dcterms:W3CDTF">2026-05-31T22:53:26Z</dcterms:modified>
</cp:coreProperties>
</file>