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8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«Zum Geburtstag viel Glück!» — немецкая песня-поздравление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 немецкое поздравление и устроим маленький праздник на уроке.
</a:t>
            </a:r>
            <a:endParaRPr lang="en-US" sz="388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и понятное поздравление помогает детям услышать живой немецкий язык. В нём есть знакомые слова и простая ситуация: день рождения, улыбки, торт и добрые пожелания.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учат песню «Zum Geburtstag viel Glück!»
</a:t>
            </a:r>
            <a:endParaRPr lang="en-US" sz="2341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«Zum Geburtstag viel Glück!» звучит как пожелание добра и счастья в день рождения. В ней сразу слышится тёплое поздравление для именинника.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Geburtstag означает «день рождения», а Glück — «счастье» или «удача». Эти слова легко запомнить, потому что они связаны с радостным событием.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уже содержит главное пожелание: чтобы у ребёнка был весёлый, добрый и удачный праздник. Поэтому песня понятна даже без длинного перевода.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песни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поют эту песню на празднике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песню поют в самый важный момент поздравления, когда именинник уже рядом с тортом и свечами. Тогда все гости собираются вместе и поют дружным хором.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детском празднике это звучит особенно тепло и торжественно. Именинник слышит добрые слова, улыбается и понимает, что сейчас он — главный герой дня.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54342"/>
            <a:ext cx="284700" cy="29388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87404"/>
            <a:ext cx="284700" cy="2277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 песне
</a:t>
            </a:r>
            <a:endParaRPr lang="en-US" sz="2897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песни: «день рождения». Оно сразу подсказывает тему поздравления и помогает понять, о каком празднике идёт речь.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Geburtstag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означает «счастье» или «удачу». В поздравлении оно звучит очень тепло и делает пожелание добрым и красивым.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Glück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связано с радостью. Оно помогает почувствовать, что песня создана не просто для урока, а для настоящего праздника.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Freude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состоит из коротких и лёгких слов. Их удобно читать, повторять и быстро запоминать даже младшим школьникам.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особенно хорошо звучит, когда её поют вместе. Тогда каждое знакомое слово слышится отчётливо, а поздравление становится дружным.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хор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поздравление на дне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праздничном поздравлении с песней «Zum Geburtstag viel Glück!»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спокойная и знакомая, из-за чего её легко подхватить даже после первого прослушивания. Можно подпевать почти сразу, без долгой подготовки и волнения.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легко запоминается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песни очень короткий текст, поэтому дети не устают и быстро понимают, что нужно петь. Слова звучат ясно и повторяются без лишней сложности.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похожа на добрую праздничную считалочку: ритм помогает держать темп, а повтор делает слова цепкими. Так запоминание получается почти само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со свечами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песня, рядом часто стоит красивый торт. На нём горят свечи, и все ждут момента, когда именинник сможет их задуть. Это превращает поздравление в настоящий маленький ритуал.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шарики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сразу делают комнату ярче и веселее. Они словно подсказывают: сегодня не обычный день, а праздник, который хочется петь громко и улыбаться ещё шире.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для именинника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песней почти всегда появляются подарки. Их приятно дарить и ещё приятнее получать, потому что в этот момент именинник чувствует внимание и заботу друзей.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колпачки
</a:t>
            </a:r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Колпачки и другие весёлые украшения создают ощущение дружной компании. С ними даже обычная песня звучит по-праздничному, будто весь класс или семья готовы хлопать и радоваться вместе.
</a:t>
            </a:r>
            <a:endParaRPr lang="en-US" sz="1281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предметы рядом с песней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и та же песня звучит по-разному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поют спокойно и мягко, чтобы поздравление звучало по-домашнему тепло. Такой вариант подходит для тихого семейного праздника.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много людей, песня становится громче и веселее. Общий голос создаёт ощущение дружбы, а именинник чувствует себя особенно важным.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или большой компании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поздравление добавляют имя ребёнка. Тогда песня звучит лично и особенно приятно, будто её поют только для одного человека.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именем именинника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есть свои песни ко дню рождения. Хотя слова звучат по-разному, в них почти всегда желают счастья, радости и хорошего праздника.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поздравления в других странах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могут быть свои мелодии, ритмы и любимые традиции. Но сам праздник остаётся добрым и дружным везде.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день рождения любят отмечать во всём мире. Радость, внимание и тёплые пожелания понятны каждому ребёнку и взрослому.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поздравления помогают людям собраться вместе и улыбнуться имениннику. Музыка делает момент понятным даже тем, кто говорит на другом языке.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нравится детям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праздником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сразу напоминает о дне рождения, торте и свечах. Ребёнок легко узнаёт знакомую ситуацию и понимает, что сейчас начинается самое радостное поздравление.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приятные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песней дети представляют подарки, улыбки и красивый стол. Такие образы делают слова понятными и помогают почувствовать настоящий праздник даже на уроке.
</a:t>
            </a:r>
            <a:endParaRPr lang="en-US" sz="138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петь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весь класс, никто не остаётся в стороне. Общий голос создаёт ощущение дружной команды, а это всегда звучит особенно тепло и весело.
</a:t>
            </a:r>
            <a:endParaRPr lang="en-US" sz="1505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и доброжелательно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добрый и не пугает сложными словами. Поэтому детям легко включиться в поздравление, а сама песня вызывает радость и уверенность.
</a:t>
            </a:r>
            <a:endParaRPr lang="en-US" sz="14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песни все слова звучат для именинника. Он оказывается в центре внимания, слышит добрые пожелания и понимает, что этот день особенно важен для него.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только у именинника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адресована одному человеку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момент вызывает улыбку и чувство заботы. Ребёнок видит, что его поздравляют всем классом или всей семьёй, и праздник становится по-настоящему тёплым.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чувствует ребёнок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короткое поздравление легко запоминается и остаётся любимым на многие годы.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смысловых опоры делает песню понятной детям и взрослым: дружба, радость и добрые пожелания.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песни и её традиционному употреблению на дне рождения.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помогает создать общий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поздравления на дне рождения, когда песня собирает гостей в один дружный момент.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Geburtstag означает «день рождения». Оно помогает сразу понять, о каком событии идёт речь, даже если ребёнок только начинает изучать немецкий язык.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слова, которые легко узнать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Glück переводится как «счастье» или «удача». В поздравлении оно звучит очень понятно и передаёт главное доброе пожелание имениннику.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это удобный пример: два коротких немецких слова связаны с праздником и легко запоминаются через знакомую жизненную ситуацию.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Хоровое пение делает поздравление громче и дружнее. Даже если кто-то поёт тихо, общий голос поддерживает каждого и помогает не стесняться.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песню поют хором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Короткий текст легко подхватить всем сразу. Поэтому песня звучит как единое праздничное пожелание, а не как сложное выступление с подготовкой.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очень короткая, поэтому дети быстро понимают её смысл и не устают от длинных фраз. Это удобно для урока и праздника одновременно.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нет сложного сюжета, зато есть ясное пожелание счастья. Такой текст легко связать с реальным днём рождения и живым поздравлением.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сразу перейти от слов к действию: поздравить, улыбнуться и почувствовать себя участником настоящего праздника, а не просто учениками за партами.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особенной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запомнить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Мелодия задаёт ритм, и слова идут за ней почти сами. Так ребёнку легче не сбиться и повторить фразу правильно.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Повторяющиеся музыкальные обороты помогают запоминать текст как знакомую песенку. Она быстро становится узнаваемой, даже если слышать её всего несколько 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Музыка поддерживает внимание и делает процесс спокойным. Дети слушают, подпевают и постепенно запоминают слова без лишнего напряжения.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кто-то ошибся, мелодия всё равно ведёт дальше. Песня остаётся дружелюбной, понятной и совсем не страшной для начинающих.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маленькая традиция в семье и в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 дети поют вместе, создавая тёплую и дружную атмосферу. Для ребёнка это знак внимания, который запоминается надолго.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праздника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собираются вокруг именинника, и все понимают: сейчас начнётся особый момент поздравления. Песня помогает сразу настроиться на праздник.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торжества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песни праздник движется дальше: звучат пожелания, появляются торт и подарки. Так традиция делает день рождения знакомым и радостным.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так хорошо подходит для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«Zum Geburtstag viel Glück!» короткая, понятная и очень праздничная. Она учит простым немецким словам, помогает петь вместе и делает изучение языка радостным и живым.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2026-05-25T03:31:47Z</dcterms:created>
  <dcterms:modified xsi:type="dcterms:W3CDTF">2026-05-25T03:31:47Z</dcterms:modified>
</cp:coreProperties>
</file>