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Куприн: писатель правды, сострадания и сильных чувств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умеет говорить о человеке честно, тонко и очень пронзительно.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на рубеже эпох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пришёл в литературу в период общественных перемен, когда особенно остро ощущались кризис старых норм и интерес к внутренней жизни человека. Его проза соединяет реализм, лиризм и напряжённый сюжет.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учёба и формирование характера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родился в Наровчате Пензенской губернии. Ранние семейные утраты и нужда рано приучили его к внутренней самостоятельности и сопротивлению давлению среды.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он рос в условиях строгой дисциплины. Этот опыт укрепил в нём чувство человеческого достоинства и интерес к судьбе личности в ограниченном пространстве.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училища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военных заведениях дала Куприну знание казарменного быта, подчинения и жёсткой иерархии. Позже именно этот материал стал основой многих его произведений.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путь писателя подготовил его внимание к унижению, свободе, нравственному выбору и психологической стойкости — темам, которые станут центральными в его прозе.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опыт, ставший основой «Поединка»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1890-е годы позволила Куприну увидеть гарнизонную рутину изнутри: однообразие, подчинение распорядку и атмосферу, в которой личность постепенно теряет живую энергию.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наблюдал замкнутый круг офицерских отношений, где внешняя форма нередко важнее совести. Отсюда в повести возникает ощущение духовной пустоты и моральной усталости.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против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особенно точно показывает, как жёсткая организация подавляет живую душу. В центре его внимания — не только порядок службы, но и цена, которую платит человек.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художественной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Автобиографический военный опыт сделал «Поединок» не отвлечённым обвинением, а психологически убедительным произведением о чести, унижении и внутреннем конфликте личности.
</a:t>
            </a:r>
            <a:endParaRPr lang="en-US" sz="8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Куприна тесно связана с историей страны и развитием его главных тем — от службы до эмиграции.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Куприна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личный опыт напрямую питал его прозу и определял выбор сюжетов.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И. Куприне; даты: 1870, 1905, 1908, 1911, 1919, 1937, 1938
</a:t>
            </a:r>
            <a:endParaRPr lang="en-US" sz="6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и становление собственного стиля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ранней прозе заметно внимание к простому человеку и его повседневным заботам. Писателя интересует не исключительный герой, а человек в реальном, часто трудном положении.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быстро вырабатывает манеру, в которой точность детали сочетается с эмоциональной выразительностью. События развиваются динамично, а сюжет держится на живом конфликте.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1890-х годов сразу выделялись наблюдательностью и умением передавать живую речь. Куприн не описывает жизнь отвлечённо, а показывает её через конкретную ситуацию и узнаваемую деталь.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важно, что Куприн раскрывает героя не декларациями, а действием. Один жест, разговор или выбор у него часто говорят о человеке больше, чем длинное описание.
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«Поединок»: повесть о нравственном кризисе армии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 без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«Поединке» армейская жизнь показана как пространство скуки и духовного истощения. Повседневная рутина не дисциплинирует, а обезличивает людей, лишая их внутреннего движения и смысла.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среда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замкнутый мир, где внешняя бравада скрывает пустоту и жестокость. В этой среде человек вынужден подчиняться не только уставу, но и унизительным негласным правилам.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чести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Ромашова становится частью более широкого разговора о нравственном распаде. Повесть ставит острый вопрос: что остаётся от человеческой чести, если система подавляет личность и совесть?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подчёркивает зрелость замысла: история Желткова превратилась в художественный образ самоотверженного чувства, которое не зависит от взаимности.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браслет»; год первой публикации — 1911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повесть была опубликована и стала одним из самых известных текстов о любви у Куприна.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«Олеся»: природа, свобода и столкновение двух миров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как 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природа в повести не просто фон, а самостоятельный мир, в котором сильнее ощущаются естественность, интуиция и внутренняя независимость героини.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Олеси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связана с живой, неусловной жизнью. Она свободнее и цельнее городского героя, потому что действует по внутреннему чувству, а не по ожиданиям общества.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интеллигентного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Герой-рассказчик у Куприна тонко чувствует красоту, но оказывается нерешительным и зависимым от обстоятельств. На фоне Олеси особенно заметна его неспособность к поступку.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несбывшееся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на мотиве хрупкого, почти невозможного счастья. Через народные суеверия, одиночество и разлуку Куприн показывает, что свобода личности для любви так же важна, как и чувство.
</a:t>
            </a:r>
            <a:endParaRPr lang="en-US" sz="7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 в разных жанрах Куприн возвращается к темам достоинства, сострадания и испытания характера.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Куприна и их проблематика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разной проблематике эти тексты объединяет внимание к личности, поставленной перед нравственным выбором.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Куприна, указанные в школьном курсе; даты публикации: 1898, 1905, 1911, 1909–1915, 1904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«Яма»: социальная правда и трагедия униженных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«Яме» Куприн показывает не частный эпизод, а замкнутую систему, где человеческая личность постепенно разрушается. Публичный дом становится моделью общества, в котором слабый почти не имеет права на достоинство и выбор.
</a:t>
            </a:r>
            <a:endParaRPr lang="en-US" sz="65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интересует не только внешняя жестокость, но и то, как унижение, страх и безысходность меняют внутренний мир женщин. Их судьбы раскрываются через усталость, отчаяние и попытки сохранить хотя бы остатки себя.
</a:t>
            </a:r>
            <a:endParaRPr lang="en-US" sz="69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без приукрашивания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избегает отвлечённой морализации: он пишет откровенно, подробно и при этом сострадательно. Натуралистическая точность в «Яме» служит не сенсации, а честному разговору о социальной несправедливости.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Спорная, но важная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нередко упрекали повесть в излишней резкости, однако именно эта откровенность сделала её значимым произведением. «Яма» расширила представление о том, какие темы литература вправе поднимать без смягчения и умолчаний.
</a:t>
            </a:r>
            <a:endParaRPr lang="en-US" sz="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Куприна строится вокруг человека в момент нравственного испытания; поэтому почти каждый сюжет проверяет характер через чувство, выбор и давление обстоятельств.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Куприна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тема столкновения личности и среды, а любовь у Куприна чаще всего становится мерилом нравственной высоты, а не только личным переживанием.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произведений А. И. Куприна, составлено по школьному литературному корпусу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картины: животные, цирк и сильные характеры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пудель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«Белый пудель» рядом существуют бедность, дорога и маленький мир странствующих артистов. Пудель Арто становится не просто дрессированным животным, а частью семьи, в которой верность и взаимная забота важнее достатка. Через этот образ Куприн особенно ясно говорит о человеческом достоинстве.
</a:t>
            </a:r>
            <a:endParaRPr lang="en-US" sz="884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движении и мастерстве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Куприна привлекают люди профессии, риска и постоянного труда: циркачи, борцы, спортсмены, музыканты, лётчики. Их жизнь показана как испытание характера, где талант неотделим от дисциплины, выносливости и готовности отвечать за свой выбор. В таких сюжетах ощущается энергия живого действия.
</a:t>
            </a:r>
            <a:endParaRPr lang="en-US" sz="88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купринский сюжет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прозе Куприна обычно вырастает из жизненного наблюдения и завершается эмоционально значимой развязкой.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189" y="3438313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Куприна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конкретность у Куприна работает как способ увидеть жизнь без абстракций. Одна деталь интерьера, одежды или жеста часто сразу задаёт социальную среду и внутреннее состояние персонажа.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 и узнаваемо, поэтому характер раскрывается не объяснением автора, а самим разговором. Диалог у Куприна движет сюжет и делает сцену психологически достоверной.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штрихи у него кратки, но точны: взгляд, осанка, интонация, движение рук. Через них писатель показывает скрытое напряжение, достоинство или внутреннюю уязвимость человека.
</a:t>
            </a:r>
            <a:endParaRPr lang="en-US" sz="69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Лиричность и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остаётся доступной для чтения, но при этом сохраняет эмоциональную глубину. Куприн умеет соединять простую фразу, напряжённый сюжет и тонкую лирическую интонацию в одном произведении.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Браслет, письмо, музыка, свет, цвет и пейзаж у Куприна нередко становятся смысловыми знаками. Они помогают передать то, что трудно выразить прямым объяснением, — чувство, память или нравственный выбор.
</a:t>
            </a:r>
            <a:endParaRPr lang="en-US" sz="6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Куприн продолжает реалистическую традицию, но делает её более сюжетной, эмоциональной и открытой к сильному переживанию.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его место среди писателей рубежа веков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занимает самостоятельную позицию между классическим реализмом XIX века и литературой начала XX века: он соединяет наблюдательность с драматизмом и гуманистической интонацией.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творчества А. И. Куприна, А. П. Чехова, И. А. Бунина и М. Горького
</a:t>
            </a:r>
            <a:endParaRPr lang="en-US" sz="6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возвращение и последние годы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Куприн эмигрировал и поселился во Франции. Этот период оказался тяжёлым материально и духовно: усилились тоска по родине, чувство утраты и зависимость от воспоминаний.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отъезд из России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годы не стали временем прежней творческой полноты, но обострили темы памяти и связи с Россией. В 1937 году писатель вернулся в СССР после долгого отсутствия.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возвращение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год жизни Куприна завершился в Ленинграде. Его биография замкнулась как судьба писателя, для которого русский язык, русская культура и внимание к человеку оставались главными опорами.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— смерть в Ленинграде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чаще выбирают тексты, где конфликт раскрывается через ясный сюжет и выразительный символический образ, что облегчает анализ на уроке.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Куприна в школьном изучении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повести и рассказы, в которых любовь, честь и нравственный выбор соединены с яркой фабулой; именно они лучше всего подходят для итогового разговора.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изучения А. И. Куприна; условная оценка узнаваемости и частоты разбора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Куприна для русской литературы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без условности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убедительно показал, что внимание писателя должно быть обращено к любому человеку, независимо от его положения. Его проза сохраняет уважение к личности даже там, где жизнь кажется почти безнадёжной.
</a:t>
            </a:r>
            <a:endParaRPr lang="en-US" sz="697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широта тем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в литературу армейский быт, цирк, бедность, социальное дно, одиночество и несчастную любовь как полноправные художественные темы. Благодаря этому русская проза стала ближе к реальной, сложной жизни.
</a:t>
            </a:r>
            <a:endParaRPr lang="en-US" sz="697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психологической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Куприна читают и сегодня, потому что его герои ведут себя убедительно и узнаваемо. Он точно показывает, как характер раскрывается в момент выбора, стыда, страха или самопожертвования.
</a:t>
            </a:r>
            <a:endParaRPr lang="en-US" sz="697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позиция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сочувствие не превращается в сентиментальность: оно основано на внимании к боли, труду и внутренней борьбе человека. Именно поэтому его книги вызывают доверие и эмоциональный отклик.
</a:t>
            </a:r>
            <a:endParaRPr lang="en-US" sz="697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литературы Куприн остался писателем, который умеет соединять правду жизни с художественной выразительностью. Его произведения помогают говорить о совести, достоинстве и человеческой ответственности.
</a:t>
            </a:r>
            <a:endParaRPr lang="en-US" sz="6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писатель, утверждающий ценность личности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показал, что даже в унижении, потере и безответной любви человек способен сохранить достоинство. Его проза учит состраданию, ответственности и вере в внутреннюю силу личности.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2026-05-27T12:00:33Z</dcterms:created>
  <dcterms:modified xsi:type="dcterms:W3CDTF">2026-05-27T12:00:33Z</dcterms:modified>
</cp:coreProperties>
</file>