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Чехов: писатель, которого изучают в 8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— мастер короткого рассказа и честного взгляда на человека.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Чехова: время перемен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жил в эпоху быстрых перемен: росли города, менялись школа и медицина, усиливались социальные различия. На этом фоне он писал о повседневной жизни, ответственности и человеческом достоинстве.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Таганроге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января 1860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родился в Таганроге, на юге России. Его детство прошло в семье купца, где с ранних лет ценили труд, порядок и строгость.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 и наблюдения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было важно церковное пение и дисциплина. Чехов рано увидел разных людей и разные характеры, а затем точно передал их в литературе.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лавка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жила небогато, поэтому дети помогали в лавке и привыкали к постоянной занятости. Эти впечатления позже стали основой для многих жизненных деталей в его рассказах.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первые шаги в литературе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Переезд, изменивший жизнь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Чехов переехал в Москву и поступил на медицинский факультет Московского университета. Новая жизнь была трудной, но именно здесь он начал серьёзно смотреть на людей и их поведение.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дела сразу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1884 году Чехов получил звание врача, не оставив литературу. Медицинская учёба и писательский труд сделали его особенно внимательным к деталям, паузам в разговоре и скрытым чувствам.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для журналов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учёбой Чехов писал короткие юмористические заметки для газет и журналов. Эти небольшие тексты помогли ему быстро научиться работать со словом точно, экономно и выразительно.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платы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лечил людей бесплатно, особенно бедных пациентов и крестьян. Для него врачебная помощь была не формальностью, а настоящей обязанностью перед человеком.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практика научила Чехова замечать малейшие перемены в состоянии человека. Поэтому его герои выглядят живыми: их жесты, речь и молчание очень правдоподобны.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болезней и эпидемий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эпидемий он видел тяжёлые условия жизни, усталость и беспомощность больных. Эти наблюдения усилили в нём сочувствие к страдающим.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в литературе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Чехова пронизаны тихой жалостью к человеку. Он не осуждает героев резко, а показывает, как трудно им жить и справляться с собой.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Чехов-врач: опыт, который вошёл в книги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рост известности, но и смену художественной манеры: от шутливых миниатюр к произведениям большой глубины.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творчество Чехова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быстро прошёл путь от юмористических публикаций к зрелой литературе и драматургии.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биографические сведения А. П. Чехова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рассказов Чехова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у Чехова занимают несправедливость и зависимость от чинов и мнения сильных. Он показывает, как привычка подчиняться делает человека слабым и неуверенным.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уделяет внимание мелким деталям: паузе, интонации, случайной реплике, взгляду. Именно через них раскрываются характер, настроение и скрытый конфликт героя.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часто пишет об одиночестве, скуке и неустроенности жизни. Его герои внешне заняты обычными делами, но внутри переживают разочарование, страх и чувство пустоты.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бытовая сцена у Чехова становится значимой. В ней видны человеческий выбор, ошибка, надежда или внутренняя перемена, которые важны и для большого жизненного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небольших произведениях Чехов раскрывает большие жизненные темы.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Чехова и их смысл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Чехов показывает слабости человека и перемены в обществе, которые остаются понятными и сегодня.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юмор и ирония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Чехова строится на короткой реплике, точной детали и неожиданном повороте. Смешное рождается из обычного разговора, в котором сразу видно самодовольство, страх или желание казаться важнее, чем есть на самом деле.
</a:t>
            </a:r>
            <a:endParaRPr lang="en-US" sz="1332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Чехова всегда сдержанная. Он не высмеивает героя грубо, а показывает его слабость так, чтобы читатель сам заметил нелепость поведения и задумался о ней.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Чехова часто соседствует с грустью. За комической ситуацией обычно скрыта серьёзная проблема: одиночество, зависимость от чинов, духовная пустота или неумение жить честно.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чеховский рассказ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обычной сцены рождается глубокий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поисках правды о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и наблюдение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 году Чехов отправился на Сахалин, чтобы увидеть жизнь каторжного острова без прикрас. Он сам разговаривал с людьми, записывал факты и замечал бытовые подробности.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Сахалине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наблюдения вошли в книгу «Остров Сахалин». В ней сочетаются точность, сострадание и гражданская позиция писателя, который не хотел отворачиваться от чужой 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палата показывает целую систему: боль, безразличие и привычку мириться с несправедливостью.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№6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номер палаты, ставший символом человеческого равнодушия и нравственного выбора.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повесть «Палата №6»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сводит персонажей к одному типу: у каждого есть свой голос, привычки и слабости. Но в их поведении часто узнаются общие человеческие страхи.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чаще всего встречаются у Чехова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социальные роли у Чехова объединяет внутренний конфликт. Писателя интересует не должность героя, а его нравственный выбор и уязвимость.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 и пьесам А. П. Чехова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Чехова и новый театр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«Чайке», «Дяде Ване», «Трёх сёстрах» и «Вишнёвом саде» главное происходит не на сцене внешне, а в чувствах, мыслях и недосказанных словах героев.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заменил яркие сценические эффекты тихими разговорами, паузами и повседневными деталями. Из-за этого зритель внимательнее слышит скрытый смысл каждого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показывают людей, которые мечтают о лучшей жизни, но откладывают решение. Именно это делает чеховский театр очень жизненным и современным.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сад»: пьеса о памяти и переменах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вехи его жизни и творчества.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Чехова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краткий ряд дат показывает, как рано начался и как интенсивно развивался путь Чехова: учёба, врачебная практика, путешествие и большое литературное наследие.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 А. П. Чехове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 письмах и коротких высказываниях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Чехов говорит просто и точно, без лишних украшений. Эта сдержанность делает его слова особенно убедительными и близкими по интонации.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чеховские фразы легко запоминаются, потому что в них много смысла. Они учат смотреть на жизнь внимательно и не обманывать себя.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ценил труд, честность и внутреннюю свободу человека. Для него важнее громких слов были ответственность, уважение к делу и умение жить по совести.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Чехова читают не только на уроках: его пьесы ставят в театре, а рассказы легко обсуждать как истории о знакомых школьных ситуациях.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ценят в Чехове сегодня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оценки краткости и жизненности показывают, что Чехов умеет говорить о сложном ясно. Именно поэтому он остаётся понятным разным поколениям.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читательским отзывам и школьному изучению
</a:t>
            </a:r>
            <a:endParaRPr lang="en-US" sz="10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остаётся современным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сомневаются, откладывают решение и боятся перемен. В этих чертах школьники и взрослые узнают обычные человеческие слабости.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маленькая привычка или случайная уступка могут изменить всю жизнь. Поэтому его тексты учат замечать последствия собственных поступков.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читает морали прямо, а заставляет думать самому. Читатель сам делает вывод о честности, ответственности и отношении к другим.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Чехова продолжают изучать, ставить на сцене и экранизировать, потому что его наблюдения о человеке не устаревают и помогают лучше понимать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писатель правды и человечности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показал, что даже в коротком рассказе можно раскрыть сложный внутренний мир человека. Его книги учат видеть правду, сочувствовать и отвечать за свои поступки.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2026-05-19T05:05:52Z</dcterms:created>
  <dcterms:modified xsi:type="dcterms:W3CDTF">2026-05-19T05:05:52Z</dcterms:modified>
</cp:coreProperties>
</file>