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Генотипическая изменчивость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— фундамент биологического разнообразия и адаптации.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значение наследственной изменчивости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значение наследственной изменчивости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— способность организмов изменять наследственную информацию. Учёные XIX-XX веков заложили основы её понимания, а молекулярные открытия XX века объяснили механизмы на уровне ДНК, что важно для эволюции и сохранения разнообразия.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— это изменения в наследственном материале, проявляющиеся в передаче новых генетических признаков потомкам и закреплённые в ДНК.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модификационной, она не ограничена фенотипическими изменениями, а сохраняется и передаётся через поколения, формируя устойчивое биологическое разнообразие.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изменчивости обеспечивает долгосрочную адаптацию видов к изменяющимся условиям окружающей среды за счёт новых генотипов.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генотипической изменчивости и отличие от модификационной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5546" y="1221275"/>
            <a:ext cx="541290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характеристик двух типов изменчивости с учётом механизмов, наследуемости и примеров.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генотипической и модификационной изменчивости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закреплена в наследственном материале и влияет на эволюцию, тогда как модификационная даёт временные фенотипические изменения.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учебная биологическая литература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или вызванные факторы, меняют структуры генов и хромосом, создавая новые генетические варианты в популяциях.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генотипической изменчивости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 при мейозе — обмен участками хромосом в процессе кроссинговера формирует уникальные сочетания аллелей.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 объединяет гаметические комплекты родителей, что значительно усиливает генетическое разнообразие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основной механизм генотипической изменчивости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при ошибках репликации ДНК или под воздействием внешних мутагенов, таких как радиация и химикаты, что меняет генетический материал организма.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ошибок у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ДНК-полимераза имеет среднюю ошибку примерно 1 случай на миллион нуклеотидов, что вызывает постоянный приток новых мутаций в микробных популяциях.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практического воздействия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становятся устойчивыми к антибиотикам благодаря мутациям, что представляет серьёзную проблему для медицины и стимулирует изучение генетической изменчивости.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происходит во время мейоза, когда гомологичные хромосомы обмениваются участками через кроссинговер, создавая новые аллельные комбинации.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повышает адаптивный потенциал вида, позволяя быстро и эффективно реагировать на изменение окружающей среды.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рекомбинации и независимого расхождения хромосом появляется свыше восьми миллионов потенциальных вариантов генетических комбинаций у человека.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генов и её значение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 — объединение случайных гамет от обоих родителей, что обеспечивает уникальность генотипа каждого потомства и генетическое разнообразие популяций.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любая гамета может сочетаться с любой другой, вероятность рождения двух генетически идентичных особей (кроме однояйцевых близнецов) практически отсутствует.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способствует сохранению и увеличению генетической вариативности, важной для приспособления видов.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случайного оплодотворения в изменчивости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схема процессов генотипической изменчивости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возникновения новых генотипов от мейоза к образованию зиготы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 изменяют один нуклеотид, что может вызвать замену аминокислот и влиять на функционирование белков.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Инверсии — разворот последовательностей внутри хромосом, связанные с некоторыми формами рака и генетическими заболеваниями.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приводят к утрате участков ДНК, что часто вызывает серьёзные нарушения, например, муковисцидоз у человека.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как источник изменчивости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Дупликации увеличивают количество копий ДНК, способствуя генетическому разнообразию и появлению новых функций у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мейоза и кроссинговера в изменчивости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основа формирования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особый тип клеточного деления, при котором число хромосом снижается вдвое, обеспечивая образование половых клеток с уникальным набором генов. Это критический этап для генетической вариативности и сохранения стабильности вида.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Кроссинговер: обмен генетическим материалом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профазе I мейоза происходит кроссинговер — обмен фрагментами между гомологичными хромосомами. Этот процесс создаёт новые сочетания аллелей, что значительно расширяет генотипическое разнообразие потомства.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метафазе I хромосомы распределяются случайным образом между гаметами. Этот случайный процесс генерирует множество вариантов генетических комбинаций, делая каждого потомка генетически уникальным.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Аллельная изменчивость и её примеры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аллелей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отвечающий за группу крови, имеет три основных аллеля: A, B и O. Их комбинации определяют четыре возможных группы крови, что является классическим примером аллельной изменчивости у людей.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шерсти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аллели гена меланина вызывают вариации окраски и узоров шерсти у домашних животных. Например, у кошек и кур присутствует множество вариантов, обусловленных именно аллельной изменчивостью.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аллелей в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варианты могут влиять на приспособленность организмов к среде. Например, некоторые аллели, вызывающие устойчивость к заболеваниям у растений, имеют большое значение селекции и биотехнологий.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возможно лишь при изменениях в половых клетках, которые участвуют в формировании потомства и передают мутации следующему поколению.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наследования генотипических изменений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мутации, возникшие в обычных клетках тела, не передаются наследникам и не влияют на наследственную изменчивость видов.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мутация затрагивает процесс гаметогенеза, то новый признак может появиться у потомства, как, например, наследственные болезни или цвет глаз.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разнообразие аллелей, создавая базу для естественного отбора и адаптации организмов к изменяющимся условиям среды.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в эволюционном процессе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наилучшие по приспособленности варианты, способствуя выживанию и размножению наиболее адаптированных особей.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популяций частоты аллелей меняются под воздействием миграции, генных дрейфов и селекции, что ведёт к эволюционным изменениям.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является поддержание биологического разнообразия и появление новых видов, что подтверждается многочисленными биологическими наблюдениями.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Морган установил связь между хромосомами и наследственностью, исследуя мутации у дрозофилы, что дало начало хромосомной теории наследственности.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 позволяют изучать изменчивость у растений и животных с высокой точностью, расширяя возможности селекции и биологии.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человеческого генома в 2003 году открыла новую эру генетических исследований и понимания структур наследственной информации.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 современные исследования генотипической изменчивости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 позволяет целенаправленно редактировать геном, открывая перспективы в лечении генетических заболеваний и биотехнологиях.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гибридологии Менделя выявляет закономерности наследования признаков с помощью скрещиваний между организмами с разными признаками.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с соотношением 9:3:3:1 демонстрирует независимое наследование разных генетических признаков и комбинирование аллелей.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показывает соотношение 3:1 между доминантными и рецессивными признаками в потомстве, раскрывая основы наследственности.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анализ и принципы Менделя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 как проявление изменчивости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наследственное заболевание возникает из-за мутации в гене гемоглобина, что меняет форму эритроцитов и снижает их кислородную функцию, вызывая серьёзные осложнения.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нарушение свертываемости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возникает из-за дефектов в генах, регулирующих свертывание крови. Это заболевание передаётся по наследству и чаще проявляется у мужчин из-за Х-сцепленной наследственности.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и метаболические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приводит к нарушению обмена аминокислот, что вызывает накопление фенилаланина и повреждение нервной системы, если болезнь не выявлена и не лечится с раннего детства.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генотипической изменчивости в биотехнологиях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ГМО позволяет вводить желаемые гены в растения и микроорганизмы, повышая устойчивость к вредителям, улучшая питательные свойства и эффективность сельского хозяйства.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культурных растений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естественной изменчивости и генетической информации помогает селекционерам создавать новые сорта и породы с улучшенными признаками, как урожайность или устойчивость к болезням.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клонирование и производство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применяется в клонировании генов, что позволяет получать важные биопрепараты, например, инсулин, используемый в медицине для лечения диабета.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человека с помощью технологий вроде CRISPR вызывает дискуссии о безопасности и моральной приемлемости таких вмешательств.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включают возможное появление новых наследственных заболеваний и негативное воздействие на природные экосистемы и популяции.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принимают законодательство, регулирующее применение генетических технологий, что требует формирования этических стандартов и общественного контроля.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генотипической изменчивости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генотипической изменчивости в биологии и обществе
</a:t>
            </a:r>
            <a:endParaRPr lang="en-US" sz="3021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— фундамент эволюции и биологического разнообразия, открывающий новые горизонты в медицине и биотехнологиях, требующий ответственного этического подхода в современном обществе.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2026-05-10T09:11:00Z</dcterms:created>
  <dcterms:modified xsi:type="dcterms:W3CDTF">2026-05-10T09:11:00Z</dcterms:modified>
</cp:coreProperties>
</file>