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предприниматель, лидер в области облачных технологий, сооснователь Box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личность и достижения Аарона Леви
</a:t>
            </a:r>
            <a:endParaRPr lang="en-US" sz="374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революция и место Box на рынке
</a:t>
            </a:r>
            <a:endParaRPr lang="en-US" sz="281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XXI веке облачные сервисы трансформировали методы хранения и обмена данными. Box стал ответом на потребность компаний в безопасности и удобстве совместной работы. Аарон Леви — важный инициатор этой индустриальной перемены.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семейные ценности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Аарон Леви родился в 1985 году в Сиэтле в еврейской семье, где поддерживался интерес к технологиям и самостоятельному мышлению.
</a:t>
            </a:r>
            <a:endParaRPr lang="en-US" sz="1469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 Mercer Island High School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Аарон проявил себя как любознательный ученик с интересом к программированию и инженерии, что заложило основу его будущей карьеры.
</a:t>
            </a:r>
            <a:endParaRPr lang="en-US" sz="1469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 Южной Калифорнии и IT-проекты
</a:t>
            </a:r>
            <a:pPr algn="l" indent="0" marL="0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USC Леви активно участвовал в учебных и исследовательских проектах, что дало ему практический опыт и познакомило с предпринимательской средой.
</a:t>
            </a:r>
            <a:endParaRPr lang="en-US" sz="145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 и образование Аарона Леви
</a:t>
            </a:r>
            <a:endParaRPr lang="en-US" sz="266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48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предпринимательские шаги Аарона Леви
</a:t>
            </a:r>
            <a:endParaRPr lang="en-US" sz="2672" dirty="0"/>
          </a:p>
        </p:txBody>
      </p:sp>
      <p:sp>
        <p:nvSpPr>
          <p:cNvPr id="9" name="Text 2"/>
          <p:cNvSpPr txBox="1"/>
          <p:nvPr/>
        </p:nvSpPr>
        <p:spPr>
          <a:xfrm>
            <a:off x="9144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2000-х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школьные годы Леви создаёт простые IT-проекты, исследует программирование и тестирует идеи на практике.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8432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2003—2005 годы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университете Леви участвует в нескольких стартапах, набираясь опыта в предпринимательстве и технологиях.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720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2005 год — основание Box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 с Диланом Смитом запускает Box во время учёбы в USC, начав развитие облачного сервиса.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734213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2006 год — первые инвестиции
</a:t>
            </a:r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первоначальных инвестиций от семьи и друзей, что позволило запустить продукт и привлечь первых клиентов.
</a:t>
            </a:r>
            <a:endParaRPr lang="en-US" sz="155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и запуск Box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Box создан на основе необходимости удобного доступа к файлам из любой точки с обеспечением безопасности данных для бизнеса.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Компания основана Леви и Смитом, вдохновлёнными ограничениями существующих файловых сервисов и желанием улучшить совместную работу.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инвестиции поступили от родных и близких друзей, что стало фундаментом для начального развития и вывода продукта на рынок.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250" y="3059300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Привлечение стратегических инвестиций
</a:t>
            </a:r>
            <a:pPr algn="ctr" indent="0" marL="0">
              <a:lnSpc>
                <a:spcPct val="100000"/>
              </a:lnSpc>
              <a:buNone/>
            </a:pPr>
            <a:r>
              <a:rPr lang="en-US" sz="13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2006—2008 годов компания получила финансирование от ведущих венчурных фирм, что обеспечило необходимые ресурсы для расширения.
</a:t>
            </a:r>
            <a:endParaRPr lang="en-US" sz="1372" dirty="0"/>
          </a:p>
        </p:txBody>
      </p:sp>
      <p:sp>
        <p:nvSpPr>
          <p:cNvPr id="10" name="Text 1"/>
          <p:cNvSpPr txBox="1"/>
          <p:nvPr/>
        </p:nvSpPr>
        <p:spPr>
          <a:xfrm>
            <a:off x="33736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функциональности платформы
</a:t>
            </a:r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Введены новые возможности: совместный доступ, синхронизация файлов и интеграция с корпоративными системами, что повысило востребованность сервиса.
</a:t>
            </a:r>
            <a:endParaRPr lang="en-US" sz="1267" dirty="0"/>
          </a:p>
        </p:txBody>
      </p:sp>
      <p:sp>
        <p:nvSpPr>
          <p:cNvPr id="11" name="Text 2"/>
          <p:cNvSpPr txBox="1"/>
          <p:nvPr/>
        </p:nvSpPr>
        <p:spPr>
          <a:xfrm>
            <a:off x="62467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первого крупного корпоративного контракта
</a:t>
            </a:r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2010 году Box успешно вышла на рынок корпоративных клиентов, что стало поворотным моментом в становлении компании как бизнес-лидера.
</a:t>
            </a:r>
            <a:endParaRPr lang="en-US" sz="1267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развития Box в 2006—2010 годах
</a:t>
            </a:r>
            <a:endParaRPr lang="en-US" sz="21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роста пользователей Box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пользователей совпал с расширением функционала и подписаниями крупных корпоративных соглашений.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 о значительном росте спроса на защищённые облачные решения в бизнес-среде.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данные Box, 2015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Сфокусированность на B2B-сегменте с ранних этапов позволила выстроить сервис под нужды бизнеса и обеспечить доверие клиентов.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 на высоком уровне безопасности корпоративных данных — ключевое конкурентное преимущество платформы.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Возможности тонкой настройки прав доступа дают клиентам контроль над информацией и её распространением внутри организации.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Глубокая интеграция Box с бизнес-процессами повышает эффективность и удобство использования сервиса в корпоративной среде.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 Box — ориентация на корпоративных клиентов
</a:t>
            </a:r>
            <a:endParaRPr lang="en-US" sz="228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079855"/>
            <a:ext cx="4106400" cy="13828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Box с основными конкурентами
</a:t>
            </a:r>
            <a:endParaRPr lang="en-US" sz="2728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позиционирование и инвестиционные показатели трёх ведущих облачных платформ на 2023 год.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Box лидирует в корпоративном сегменте, предлагая более продвинутые решения по безопасности и управлению доступом.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MarketWatch, 2023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6543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Венчурные инвестиции и финансирование Box
</a:t>
            </a:r>
            <a:endParaRPr lang="en-US" sz="2171" dirty="0"/>
          </a:p>
        </p:txBody>
      </p:sp>
      <p:sp>
        <p:nvSpPr>
          <p:cNvPr id="8" name="Text 2"/>
          <p:cNvSpPr txBox="1"/>
          <p:nvPr/>
        </p:nvSpPr>
        <p:spPr>
          <a:xfrm>
            <a:off x="389861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8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2011—2013 годы — значительные раунды финансирования
</a:t>
            </a:r>
            <a:endParaRPr lang="en-US" sz="780" dirty="0"/>
          </a:p>
        </p:txBody>
      </p:sp>
      <p:sp>
        <p:nvSpPr>
          <p:cNvPr id="9" name="Text 3"/>
          <p:cNvSpPr txBox="1"/>
          <p:nvPr/>
        </p:nvSpPr>
        <p:spPr>
          <a:xfrm>
            <a:off x="3928618" y="351415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Andreessen Horowitz и Bessemer Venture Partners вкладывают крупные суммы, поддерживая рост и усовершенствование продукта.
</a:t>
            </a:r>
            <a:endParaRPr lang="en-US" sz="1038" dirty="0"/>
          </a:p>
        </p:txBody>
      </p:sp>
      <p:sp>
        <p:nvSpPr>
          <p:cNvPr id="10" name="Text 4"/>
          <p:cNvSpPr txBox="1"/>
          <p:nvPr/>
        </p:nvSpPr>
        <p:spPr>
          <a:xfrm>
            <a:off x="224321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2006 год — стартовые инвестиции
</a:t>
            </a:r>
            <a:endParaRPr lang="en-US" sz="961" dirty="0"/>
          </a:p>
        </p:txBody>
      </p:sp>
      <p:sp>
        <p:nvSpPr>
          <p:cNvPr id="11" name="Text 5"/>
          <p:cNvSpPr txBox="1"/>
          <p:nvPr/>
        </p:nvSpPr>
        <p:spPr>
          <a:xfrm>
            <a:off x="2273218" y="136070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Компания получает первые венчурные средства от Draper Fisher Jurvetson, что даёт толчок развитию и расширению сервиса.
</a:t>
            </a:r>
            <a:endParaRPr lang="en-US" sz="992" dirty="0"/>
          </a:p>
        </p:txBody>
      </p:sp>
      <p:sp>
        <p:nvSpPr>
          <p:cNvPr id="12" name="Text 6"/>
          <p:cNvSpPr txBox="1"/>
          <p:nvPr/>
        </p:nvSpPr>
        <p:spPr>
          <a:xfrm>
            <a:off x="555376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2014 год — подготовка к IPO
</a:t>
            </a:r>
            <a:endParaRPr lang="en-US" sz="1170" dirty="0"/>
          </a:p>
        </p:txBody>
      </p:sp>
      <p:sp>
        <p:nvSpPr>
          <p:cNvPr id="13" name="Text 7"/>
          <p:cNvSpPr txBox="1"/>
          <p:nvPr/>
        </p:nvSpPr>
        <p:spPr>
          <a:xfrm>
            <a:off x="5583768" y="136070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компании приближается к 2,5 миллиардам долларов, что отражает доверие инвесторов и успех на рынке облачных услуг.
</a:t>
            </a:r>
            <a:endParaRPr lang="en-US" sz="97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IPO Box и рост компании на бирже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январе 2015 года Box провела первичное публичное размещение акций на Нью-Йоркской фондовой бирже, что ознаменовало переход компании в статус публичного предприятия с широким доступом инвесторов.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первый торговый день капитализация компании превысила 1,7 миллиарда долларов, что подтвердило доверие рынка и способствовало расширению международного присутствия Box в сфере облачных сервисов.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и лидерство Аарона Леви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Аарон Леви пропагандирует открытость и прозрачность в управлении, стимулируя сотрудников к сотрудничеству и обмену идеями для достижения общих целей компании.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стиль коммуникации прямой и честный, что способствует быстрому принятию решений и укреплению доверия внутри коллектива.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Леви поощряет инициативу и поддерживает инновационные проекты, позволяя команде проявлять креативность и экспериментировать с новыми подходами в развитии продукта.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расширенного контроля доступа обеспечило гибкие настройки безопасности, отвечающие требованиям крупных корпоративных клиентов.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интеллектуального поиска по данным значительно повысила эффективность обработки информации и удобство работы пользователей.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с Office 365 и Google Workspace через API расширила возможности совместной работы и повысила привлекательность платформы для бизнеса.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инвестиции в обновление технологий позволяют Box сохранять конкурентоспособность и быстро адаптироваться к меняющимся тенденциям IT-рынка.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Box под руководством Леви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продуктовой разработки Box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последовательность этапов продуктового цикла в IT-компании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IT-индустрию и признание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Аарон Леви несколько раз попадал в список Forbes «30 до 30», отмечая его важную роль среди молодых лидеров инновационной экономики.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Box считается одним из ведущих корпоративных облачных сервисов, формирующих стандарты взаимодействия и безопасности данных в бизнес-среде.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Харизматичный стиль Леви и прогрессивные взгляды способствуют его позиции как визионера, способного влиять на развитие всей IT-отрасли.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002875"/>
            <a:ext cx="4088700" cy="18207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350" y="1002343"/>
            <a:ext cx="4076400" cy="18272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025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в международных технологических форумах
</a:t>
            </a:r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Леви регулярно выступает на крупнейших мероприятиях, таких как TechCrunch Disrupt и Web Summit, где делится видением о будущем цифровых технологий и регуляции рынка облачных сервисов.
</a:t>
            </a:r>
            <a:endParaRPr lang="en-US" sz="1558" dirty="0"/>
          </a:p>
        </p:txBody>
      </p:sp>
      <p:sp>
        <p:nvSpPr>
          <p:cNvPr id="7" name="Text 1"/>
          <p:cNvSpPr txBox="1"/>
          <p:nvPr/>
        </p:nvSpPr>
        <p:spPr>
          <a:xfrm>
            <a:off x="4730550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формирование политики в области кибербезопасности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активно участвует в обсуждениях вопросов защиты данных и приватности, сотрудничая с экспертами и СМИ для продвижения современных стандартов и норм в IT-индустрии.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9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Аарона Леви в общественных и отраслевых дискуссиях
</a:t>
            </a:r>
            <a:endParaRPr lang="en-US" sz="19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показатель отражает атмосферу, создаваемую Леви, где ценятся идеи, честность и взаимная поддержка внутри коллектива.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сотрудников Box отмечают высокий уровень доверия и открытости в корпоративной культуре, что способствует инновациям и продуктивной работе.
</a:t>
            </a:r>
            <a:endParaRPr lang="en-US" sz="1267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82%
</a:t>
            </a:r>
            <a:endParaRPr lang="en-US" sz="7500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исследование Box, 2023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78186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и стратегия развития Box
</a:t>
            </a:r>
            <a:endParaRPr lang="en-US" sz="2522" dirty="0"/>
          </a:p>
        </p:txBody>
      </p:sp>
      <p:sp>
        <p:nvSpPr>
          <p:cNvPr id="8" name="Text 2"/>
          <p:cNvSpPr txBox="1"/>
          <p:nvPr/>
        </p:nvSpPr>
        <p:spPr>
          <a:xfrm>
            <a:off x="1143600" y="2420775"/>
            <a:ext cx="13887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2018 — Усиление конкуренции
</a:t>
            </a:r>
            <a:endParaRPr lang="en-US" sz="1170" dirty="0"/>
          </a:p>
        </p:txBody>
      </p:sp>
      <p:sp>
        <p:nvSpPr>
          <p:cNvPr id="9" name="Text 3"/>
          <p:cNvSpPr txBox="1"/>
          <p:nvPr/>
        </p:nvSpPr>
        <p:spPr>
          <a:xfrm>
            <a:off x="872250" y="2942063"/>
            <a:ext cx="19314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Усилилась борьба за корпоративный рынок с Microsoft OneDrive и Google Drive, что потребовало от Box разработки уникальных предложений и сервисов.
</a:t>
            </a:r>
            <a:endParaRPr lang="en-US" sz="1270" dirty="0"/>
          </a:p>
        </p:txBody>
      </p:sp>
      <p:sp>
        <p:nvSpPr>
          <p:cNvPr id="10" name="Text 4"/>
          <p:cNvSpPr txBox="1"/>
          <p:nvPr/>
        </p:nvSpPr>
        <p:spPr>
          <a:xfrm>
            <a:off x="3564125" y="919138"/>
            <a:ext cx="19314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Компания начала активно интегрировать искусственный интеллект и инструменты автоматизации в платформу для повышения эффективности документооборота.
</a:t>
            </a:r>
            <a:endParaRPr lang="en-US" sz="1180" dirty="0"/>
          </a:p>
        </p:txBody>
      </p:sp>
      <p:sp>
        <p:nvSpPr>
          <p:cNvPr id="11" name="Text 5"/>
          <p:cNvSpPr txBox="1"/>
          <p:nvPr/>
        </p:nvSpPr>
        <p:spPr>
          <a:xfrm>
            <a:off x="3850500" y="2420775"/>
            <a:ext cx="13887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2021 — Внедрение AI и автоматизации
</a:t>
            </a:r>
            <a:endParaRPr lang="en-US" sz="1128" dirty="0"/>
          </a:p>
        </p:txBody>
      </p:sp>
      <p:sp>
        <p:nvSpPr>
          <p:cNvPr id="12" name="Text 6"/>
          <p:cNvSpPr txBox="1"/>
          <p:nvPr/>
        </p:nvSpPr>
        <p:spPr>
          <a:xfrm>
            <a:off x="6241700" y="2942063"/>
            <a:ext cx="19314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Box сфокусировалась на расширении возможностей защиты данных и соблюдении международных норм, включая GDPR и ISO, чтобы сохранить доверие клиентов.
</a:t>
            </a:r>
            <a:endParaRPr lang="en-US" sz="1263" dirty="0"/>
          </a:p>
        </p:txBody>
      </p:sp>
      <p:sp>
        <p:nvSpPr>
          <p:cNvPr id="13" name="Text 7"/>
          <p:cNvSpPr txBox="1"/>
          <p:nvPr/>
        </p:nvSpPr>
        <p:spPr>
          <a:xfrm>
            <a:off x="6527350" y="2420775"/>
            <a:ext cx="13887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8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 — Усиление безопасности и соответствия
</a:t>
            </a:r>
            <a:endParaRPr lang="en-US" sz="78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Box: приоритетные направления развития
</a:t>
            </a:r>
            <a:endParaRPr lang="en-US" sz="2104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возможностей искусственного интеллекта и аналитики для оптимизации бизнес-процессов и повышения ценности данных для корпоративных пользователей.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гибкости платформы с поддержкой гибридных решений, что позволит клиентам эффективно использовать облачные и локальные ресурсы.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развитие интеграционных возможностей с внешними системами для расширения экосистемы и повышения совместимости с разнообразными приложениями.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Леви: формирование цифровой эпохи бизнеса
</a:t>
            </a:r>
            <a:pPr algn="l" indent="0" marL="0">
              <a:lnSpc>
                <a:spcPct val="100000"/>
              </a:lnSpc>
              <a:buNone/>
            </a:pPr>
            <a:r>
              <a:rPr lang="en-US" sz="2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Аарон Леви системно изменил представления о корпоративных облачных технологиях, создав эталон инновационного сервиса, который задаёт направления развития всей IT-индустрии и укрепляет цифровую экономику.
</a:t>
            </a:r>
            <a:endParaRPr lang="en-US" sz="42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2026-05-07T06:57:14Z</dcterms:created>
  <dcterms:modified xsi:type="dcterms:W3CDTF">2026-05-07T06:57:14Z</dcterms:modified>
</cp:coreProperties>
</file>