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— поэт, писатель и основатель современного русского литературного языка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чьи строки знают с детства и читают в любом возрасте.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изучают в 8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помогает понять, как устроены жанр, сюжет, герой и нравственный выбор. Его язык прост и ясен, а темы чести, свободы и ответственности особенно важны в возрасте взросления.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Пушкина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появился на свет 6 июня 1799 года в дворянской семье. С ранних лет он рос в среде, где ценили книги и образование.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рано познакомился с французской литературой и русскими книгами. Чтение помогло ему почувствовать силу слова и богатство разных литературных традиций.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Арина Родионовна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Няня Арина Родионовна рассказывала ему сказки, пела песни и говорила пословицами. Эти живые интонации позже вошли в его произведения.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отразились в сказках, описаниях природы и простом, выразительном языке. Пушкин сумел соединить книжную культуру с народной речью.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в Царском Селе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круг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1811 году Пушкин поступил в Царскосельский лицей и провёл там шесть лет. Здесь он учился, дружил и пробовал силы в поэзии.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его друзей были Иван Пущин и Антон Дельвиг. Лицейские годы сформировали интерес Пушкина к свободе, достоинству и точному слову.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«Руслан и Людмила» принесла ему широкую известность в 1820 году. Читателей поразили лёгкость, звучность строк и яркое сказочное воображение.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юности Пушкин стал заметной фигурой русской литературы. Его стихи легко запоминались, потому что в них сочетались музыка, ясность и энергия.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«Вольность» привлекло внимание к смелым взглядам молодого автора. В нём Пушкин показал, что поэзия может говорить о важных общественных темах.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и годы вдали от столицы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Пушкина отправляли на юг России за свободолюбивые стихи. Это ограничило его жизнь в столице, но не остановило творческую работу.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Петербурга и Москвы он чаще обращался к истории, природе и внутреннему миру человека. Эти наблюдения расширили круг его произведений.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жил уединённо и много писал. Спокойная обстановка помогла ему внимательнее присмотреться к русской деревне и её жителям.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поэт особенно почувствовал народную речь, бытовые детали и характеры людей. Эти впечатления сделали его тексты точнее и живее.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в творчестве Пушкина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свободно переходил от лирики к прозе и драме, поэтому его творчество трудно свести к одному жанру.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занимает заметное место, но разнообразие жанров показывает широту таланта и интерес к разным формам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программе литературы; схема жанров — учебная, 2026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главный роман в стихах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Онегин, Татьяна и Ленский. Через их судьбы раскрываются чувства, воспитание, дружба и трудный выбор.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повседневную жизнь дворянства: разговоры, привычки, балы, чтение и ожидания общества. На этом фоне особенно заметны переживания героев.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создавал роман около восьми лет, поэтому в нём хорошо видно, как менялись его мастерство и взгляд на жизнь.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называют энциклопедией русской жизни, потому что он точно передаёт эпоху, а не только историю нескольких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Пушкина и их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поэт работал в разных жанрах и сохранял узнаваемую точность языка.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Пушкин остаётся ясным и точным рассказчиком, соединяя историю, нравственные вопросы и живые образы.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произведения Пушкина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43425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43425"/>
            <a:ext cx="398700" cy="3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272" y="1808825"/>
            <a:ext cx="37065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8599" y="1808825"/>
            <a:ext cx="264750" cy="423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сказки и их смысл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царе Салтане»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чудесные превращения, яркие образы и народный ритм. За фантастическим сюжетом скрывается тема добра, верности и награды за терпение.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рыбаке и рыбке»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история о жадности, которая приводит к потере всего. Пушкин показывает, как человеческое желание власти разрушает спокойную жизнь.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мёртвой царевне...»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волшебство, красоту и ясный нравственный смысл. Добро и искренность здесь противопоставлены зависти и злости.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золотом петушке»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за обещания и власть приходится отвечать. В ней есть и ирония, и серьёзное предупреждение о последствиях ошибок.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попе и работнике его Балде»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Пушкин использует юмор, народную речь и живой диалог. Сказка высмеивает жадность и глупость, а не труд и смекалку.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приблизил литературную речь к живому разговору, отказавшись от лишней вычурности. Его фразы звучат естественно, точно и ясно, поэтому остаются понятными современному читателю.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нормой выразительную простоту: точный выбор слов, плавный ритм и яркие образы. Благодаря этому его язык стал образцом для писателей и источником крылатых выражений.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изменил русский язык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произведения у Пушкина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наблюдение, чтение, замысел и работа над словом превращались в готовый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произведениях Пушкина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«Борисе Годунове» и «Капитанской дочке» Пушкин показывает не только события прошлого, но и то, как власть влияет на судьбы людей.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исторические сюжеты строятся на конфликтах, где важны долг, ответственность, верность и выбор между личным интересом и честью.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Пушкина звучит живо: через ярких героев и точные детали он помогает увидеть, как решения человека меняют ход событий в стране.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Пушкина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переходят из лирики в сказки, поэмы и прозу, поэтому творчество Пушкина воспринимается как единое целое.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стоят личные и нравственные мотивы; они связывают разные жанры и делают Пушкина близким читателю.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мотивов в произведениях А. С. Пушкина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ранняя смерть остановила большой творческий путь, но не уменьшила значение Пушкина для русской культуры и литературы.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было поэту, когда его жизнь трагически оборвалась после дуэли.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С. Пушкине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связанные с поэтом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Пушкина носят школы, библиотеки, театры и улицы во многих городах России. Особенно важны Михайловское, Царское Село и Болдино.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день отмечают 6 июня, в день рождения поэта. В этот день вспоминают его вклад в культуру и читают любимые произведения.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городах и учреждениях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произведения Пушкина читают и изучают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остаётся заметной частью школьной программы и современной культурной среды.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школе сохраняет основу, а театр, кино и интернет помогают произведениям жить в новых форматах.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способам изучения и распространения произведений А. С. Пушкина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строки и крылатые выражения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«У лукоморья дуб зелёный» сразу создаёт сказочный мир и помогает запомнить начало поэмы «Руслан и Людмила».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 вас любил…» передаёт тонкое чувство без громких слов. Она показывает, как Пушкин умеет говорить о любви просто и глубоко.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«Береги честь смолоду» стало нравственным правилом. Его часто вспоминают, когда говорят о честности и ответственности за поступки.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«Мой дядя самых честных правил…» узнаются благодаря точному ритму и иронии. Такие строки делают Пушкина частью живой речи и памяти.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95318"/>
            <a:ext cx="4122000" cy="16306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считается великим писателем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какие качества делают творчество Пушкина особенно значимым для русской литературы.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сочетает выразительный язык, ярких героев и важные темы, поэтому его тексты остаются образцом для читателей и писателей.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творчества А. С. Пушкина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остаётся живым в культуре России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соединяют красоту языка, историческую память и вечные чувства. Именно поэтому они продолжают волновать, учить и объединять читателей разных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2026-05-19T06:48:55Z</dcterms:created>
  <dcterms:modified xsi:type="dcterms:W3CDTF">2026-05-19T06:48:55Z</dcterms:modified>
</cp:coreProperties>
</file>