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Есенин. «Поёт зима — аукает...»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Сказочная зима, живые звуки и забота о птицах в стихотворении Есенина.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 и его поэтический мир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 вырос среди рязанской природы, поэтому в его стихах так много полей, лесов, птиц и смены времён года. Природа у него звучит почти как живой собеседник.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 из ранних произведений поэта: в нём уже слышны напевность, простые слова и яркие картины зимы.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году было создано стихотворение, ставшее ярким примером ранней лирики Есенина.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и литературоведческие справочные материалы о творчестве С. А. Есенина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картина в стихотворении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Шумная и сильная зима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у Есенина не тихая и неподвижная. Она шумит, дышит морозом и словно наполняет всё вокруг движением. Вьюга делает картину особенно выразительной.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мысленно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глазами возникают снежное поле, тёмный лес, ветер и маленькие птицы. Такое описание помогает почувствовать холод и представить зимнее пространство очень живо.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как живая героиня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использует олицетворение: зима действует как персонаж, который поёт и аукает. Из-за этого природное явление кажется сказочным и почти волшебным.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 колдовством и звуком, делают зиму не просто временем года, а силой, которая управляет пространством и меняет настроение всего стихотворения.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помогает читателю увидеть в природе характер. Зима в тексте строгая, сильная и заметная, как настоящая героиня зимней сказки.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22721"/>
            <a:ext cx="376800" cy="3349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ритм стихотворения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Напевность строк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плавно и мягко. Короткие строки и ритм напоминают песенку, поэтому текст легко читать вслух и запоминать.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метели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шипящие звуки создают ощущение ветра и вьюги. Читатель будто слышит, как зима движется и шумит вокруг.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 чтения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и ясный ритм помогают следить за смыслом без труда. Даже сложные зимние картины воспринимаются легко и понятно.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зимнем мире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появляются воробышки — маленькие птицы, которым трудно выжить в мороз. Их образ сразу вызывает сочувствие и желание помочь.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сильной зимы птицы выглядят особенно беззащитными. Есенин показывает, что холод может быть красивым, но для живого он часто очень суров.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этих маленьких героев поэт напоминает о доброте. Слабому живому существу особенно нужна защита, когда вокруг шумит и колдует зима.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 тепло в одном стихотворении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 стихотворении соединяются два чувства: тревога перед зимней силой и тёплая жалость к тем, кто нуждается в защите.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чувствует холод: вьюгу, мороз, ветер и зимнюю стужу. Эти картины создают сильное и немного тревожное впечатление.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рядом с суровой зимой появляется маленькая живая жизнь. Воробышки кажутся хрупкими, и именно это вызывает у читателя сочувствие.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текст звучит не мрачно, а по-доброму. В нём есть и красота зимы, и забота о живом мире.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25" y="1249063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2250" y="1249063"/>
            <a:ext cx="282975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8025" y="2966938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Воробышки показаны очень небольшими и почти незаметными. На фоне вьюги их слабость становится особенно очевидной и трогательной.
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и тихие
</a:t>
            </a:r>
            <a:endParaRPr lang="en-US" sz="1300" dirty="0"/>
          </a:p>
        </p:txBody>
      </p:sp>
      <p:sp>
        <p:nvSpPr>
          <p:cNvPr id="14" name="Text 2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воздух и сильный ветер делают их существование трудным. Поэт показывает, как непросто маленьким птицам пережить суровую зиму.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Нелёгкая жизнь зимой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помогает почувствовать доброту стихотворения. Читателю становится ясно, что поэт думает не только о красоте зимы, но и о беззащитных существах.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к живому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воробышков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короткий, а слова в нём простые и ясные. Поэтому смысл быстро схватывается, даже если читать стихотворение первый раз.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учить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 помогают сразу представить зиму, лес и птиц. Когда картина возникает перед глазами, учить стихотворение становится намного легче.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напевный ритм делают строки похожими на зимнюю песенку. Их приятно произносить вслух, и они хорошо остаются в памяти.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 создаёт поэт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доброта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остаётся тёплое чувство. Стихотворение напоминает: слабым нужна защита, а добро особенно важно в холодном мире.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тревога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слышны метель, холод и зимний шум. Природа кажется беспокойной и сильной, словно вот-вот разгуляется настоящая снежная буря.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жалость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взгляд поэта останавливается на маленьких птицах. Их хрупкость вызывает сочувствие: им трудно пережить мороз и сильный ветер.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выразительные слова помогают легко представить картину глазами, ушами и воображением. Поэтому стихотворение звучит ярко и запоминается почти как песенка.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и слова, которые делают зимнюю картину сказочной. Зима ведёт себя как волшебница, а не просто как время года с морозом и снегом.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со звуком, создают ощущение, что природа «разговаривает». Читатель словно слышит вой ветра, протяжные звуки метели и зимнюю перекличку леса.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выбирает слова, которые передают движение: вьюга, ауканье, колдовство. Благодаря им зима кажется не статичной, а живой, шумной и постоянно меняющейся.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увидеть зиму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в стихотворении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в стихотворении связано между собой: снег, ветер, лес и птицы составляют одну зимнюю картину. Природа здесь не разделена на отдельные детали.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постоянно чувствуется движение. Вьюга кружит, ветер шумит, зима будто действует сама, поэтому мир кажется живым и полным событий.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холод не выглядит пустым. Он наполнен звуками, образами и чувствами, а это помогает увидеть в зиме не только суровость, но и красоту.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Снежное поле и тёмный лес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глазами возникает широкое снежное поле, над которым гуляет сильный ветер. На дальнем плане темнеет лес, а небо кажется низким и холодным. Такая картина сразу передаёт настоящую русскую зиму.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воробьи среди мороза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огромной зимы особенно заметны маленькие птицы. Они кажутся совсем беззащитными, будто им нужно укрытие от метели. Такая деталь делает картину трогательной и очень живой, как зимний кадр из деревенской жизни.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зимний мир у Есенина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58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подходит второклассникам
</a:t>
            </a:r>
            <a:endParaRPr lang="en-US" sz="2358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замечать тех, кому трудно. Жалость к маленьким птицам помогает понять, что добро проявляется в заботе о слабых.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написано простыми и понятными словами, поэтому его легко слушать и обсуждать. Образы зимы сразу возникают в воображении без сложных объяснений.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есть сказочность: зима ведёт себя как живая волшебница. Детям интересно представить, как она «поёт» и «колдует», будто герой из сказки.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развивает любовь к природе. Оно показывает, что даже холодная зима может быть красивой, если внимательно смотреть вокруг.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показывает, что природа сильная и красивая, но она не равнодушна к живому. В ней есть и холод, и место для сострадания.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замечать маленьких и беззащитных. Поэт напоминает: даже в метель можно сохранить доброе сердце и заботу о тех, кому трудно.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любить родную природу и беречь жизнь. Красота мира становится ещё важнее, когда рядом есть доброта и внимание.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44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поэзии Есенина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природе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умеет видеть красоту в обычной зимней картине. Природа у него не фон, а настоящий герой, который живёт, движется и говорит своим голосом.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Напевность речи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строки звучат плавно и мелодично, почти как песня. Даже короткий текст легко читать вслух, потому что в нём чувствуется ритм и мягкое звучание.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взгляд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оживляет явления природы, будто они из волшебной истории. Из-за этого самые простые картины у него становятся яркими и запоминающимися.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Сергея Есенина часто называют певцом русской природы. Такое прозвище он получил не случайно: в его стихах природа звучит особенно ярко и поэтично.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факт о поэте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стихи Есенина легко представить, услышать и запомнить. Они будто соединяют картинку, мелодию и чувство в одном коротком произведении.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умел превращать обычные деревенские картины в живые и красивые образы. Даже снег, ветер и мороз в его строках становятся выразительными и почти музыкальными.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соединить всё вместе, становится ясно: стихотворение говорит не только о морозе. Оно учит смотреть на мир добрее и внимательнее.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стоит обратить внимание на маленьких птиц. Их образ показывает, где в стихотворении появляется жалость, сочувствие и желание защитить живое.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найти слова, которые передают звук и движение. Они помогают услышать метель и увидеть, как быстро меняется зимняя картина.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заметить, кто действует в тексте. Когда зима ведёт себя как живая героиня, стихотворение сразу становится выразительнее и интереснее.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стихотворение лучше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остаётся в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«Поёт зима — аукает...» запоминается из-за ярких зимних образов, сказочного звучания и доброго отношения к маленьким птицам. В нём природа словно оживает и разговаривает с нами.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2026-05-24T08:12:47Z</dcterms:created>
  <dcterms:modified xsi:type="dcterms:W3CDTF">2026-05-24T08:12:47Z</dcterms:modified>
</cp:coreProperties>
</file>