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наследственной информации в клетке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признаку: как клетка «читает» наследственную программу.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программу, но наследственный признак появляется только после синтеза РНК и белка. Понимание этих этапов помогает объяснить наследственность, развитие организма и причины многих заболеваний, связанных с работой генов.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наследственной информации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ДНК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фрагмент ДНК, в котором записана информация о синтезе белка или функциональной РНК. Именно последовательность нуклеотидов определяет дальнейшую работу клетки.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РНК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информация гена переписывается в РНК. Порядок нуклеотидов в ДНК задаёт порядок нуклеотидов в РНК, а затем влияет на последовательность аминокислот в белке.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соматических клетках организма ДНК одинакова, однако работают не все гены сразу. Это позволяет клеткам одной и той же особи выполнять разные функции.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примерно 20–21 тысяча белок-кодирующих генов, но в конкретной клетке активна лишь часть из них. Поэтому один и тот же геном используется по-разному.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Нейрон, мышечная клетка и клетка крови содержат одинаковую наследственную информацию, но различаются набором активных генов. Именно это лежит в основе клеточной специализации.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гена к признаку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реализации наследственной информации и точки возможной регуляции.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синтез РНК на матрице ДНК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у промотора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узнаёт промотор и присоединяется к нужному участку ДНК. Затем фермент раскрывает двойную спираль и использует одну из цепей как матрицу для синтеза.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цепь РНК удлиняется только в направлении 5’→3’. Нуклеотиды присоединяются по принципу комплементарности: А соответствует У, Т — А, Г — Ц, Ц — 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транскрипт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сначала образуется первичная РНК, которая содержит и кодирующие, и некодирующие участки. Поэтому она ещё не готова к немедленному участию в синтезе белка.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участок ДНК, движущуюся РНК-полимеразу и растущую цепь иРНК. Такая схема помогает увидеть, как генетическая информация переписывается в молекулу РНК.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Процессинг РНК у эукариот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Кэпирование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5’-конец пре-мРНК присоединяется кэп. Эта модификация защищает молекулу от разрушения и помогает рибосоме распознать её как готовую матрицу для трансляции.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сплайсинг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обрабатываться по-разному, если соединяются разные наборы экзонов. Поэтому из одного гена нередко получают несколько вариантов белка с разными свойствами.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интронов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Сплайсинг вырезает интроны — участки, не несущие информацию о белке, — и соединяет экзоны в непрерывную последовательность. Благодаря этому молекула становится пригодной для дальнейшего использования.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Полиаденилирование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3’-концу РНК присоединяется поли (А)-хвост. Он повышает устойчивость молекулы, облегчает её транспорт из ядра и участвует в регулировании срока жизни мРНК.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расшифровка информации на рибосоме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Кодоны мРНК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читает мРНК не по одному нуклеотиду, а триплетами — кодонами. Каждый кодон задаёт включение определённой аминокислоты в растущую полипептидную цепь.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РНК доставляют аминокислоты к рибосоме. Их антикодоны комплементарны кодонам мРНК, поэтому нужная аминокислота присоединяется точно в соответствии с записью гена.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началом трансляции служит кодон AUG. Он задаёт старт считывания и одновременно кодирует аминокислоту метионин, с которой начинается полипептид.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Кодоны UAA, UAG и UGA не обозначают аминокислоты. При их встрече синтез прекращается, и рибосома освобождает готовую полипептидную цепь.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реализации гена и их энергетическая стоимость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расходуется неравномерно: самые большие затраты приходятся на синтез полипептида и последующую «доводку» белка.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гена требует значительных ресурсов клетки; особенно энергоёмки трансляция и посттрансляционная обработка.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молекулярной биологии; относительная оценка энергетических затрат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экспрессии генов на уровне ДНК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9200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 — это участок ДНК, с которого начинается работа гена. Если он доступен для РНК-полимеразы и факторов транскрипции, транскрипция запускается легче и быстрее.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02812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Энхансеры и сайленсеры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Энхансеры усиливают активность гена, а сайленсеры снижают её. Эти участки работают через белки-регуляторы, которые помогают или мешают сборке транскрипционного комплекса.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4642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упаковки ДНК напрямую влияет на считывание информации. В плотном гетерохроматине гены обычно менее активны, а в более рыхлом эухроматине — легче транскрибируются.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0038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Ацетилирование гистонов обычно ослабляет связь ДНК с белками и делает участок более доступным. Это повышает вероятность включения гена в конкретной клетке.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3364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чаще связано с подавлением работы гена. Такой механизм особенно важен для клеток, которые уже специализировались и должны сохранять свой тип экспрессии.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регуляции экспрессии генов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может изменяться на нескольких этапах, поэтому клетка управляет не только включением гена, но и судьбой его продукта.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происходит многократно: от ДНК до белка, что позволяет точно управлять функциями клетки и приспосабливаться к условиям.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молекулярной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3" y="204657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Посттрансляционные изменения белков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после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полипептидная цепь еще не всегда способна выполнять свою функцию. Она выходит из рибосомы как заготовка, которую нужно точно обработать, свернуть и иногда укоротить, чтобы получить активную молекулу с нужными свойствами.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«доводка»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белку могут присоединяться фосфатные или углеводные группы, а иногда образуются дисульфидные связи. Такие изменения меняют устойчивость, активность и способность белка распознавать другие молекулы в клетке и за ее пределами.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Сворачивание белка и роль шаперонов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белка зависит от его пространственной структуры: только свернутая молекула способна точно связываться с другими веществами, работать как фермент или выполнять сигнальную роль в клетке.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сворачивания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Шапероны временно связываются с незрелыми белками и помогают им принять верную форму. Они уменьшают риск неправильных контактов между участками цепи и предотвращают образование крупных агрегатов.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белок сворачивается неправильно, он может потерять активность или стать токсичным. Накопление таких молекул нарушает работу клеток и особенно опасно для тканей с высокой чувствительностью к повреждениям.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болезнями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сворачивания и удаления дефектных белков рассматриваются как важный механизм некоторых нейродегенеративных заболеваний. Поэтому контроль качества белков необходим для поддержания здоровья клетки.
</a:t>
            </a:r>
            <a:endParaRPr lang="en-US" sz="11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мутация влияет на реализацию наследственной информации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изменение участка ДНК может нарушить работу гена на разных этапах и привести к заболеванию.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990" y="2126473"/>
            <a:ext cx="181294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активность генов в разных клетках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нервных клетках особенно активны гены, связанные с передачей сигналов, работой мембранных белков и образованием синапсов. Это обеспечивает быстрое и точное взаимодействие нейронов между собой.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мышечных клетках преобладает экспрессия генов сократительных белков и компонентов цитоскелета. Благодаря этому клетка способна сокращаться, сохранять форму и выдерживать высокую нагрузку.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эритроидных клетках особенно активны гены, связанные с синтезом гемоглобина. Такая избирательная экспрессия позволяет клеткам выполнять узкую, но жизненно важную функцию переноса кислорода.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активности генов в разных типах клеток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используют общий геном неравномерно: каждая клетка усиливает работу тех генов, которые нужны для ее специализации и постоянного функционирования.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соответствует «профильным» генам каждой ткани, что подтверждает тканевую специфичность экспрессии.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«Реализация наследственной информации»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внешней среды на экспрессию генов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стресс, температура, физическая нагрузка или гормоны воспринимаются клеткой как сигнал, который может изменить работу генов без изменения последовательности ДНК.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перестраивает упаковку хроматина: изменяется метилирование ДНК и модификации гистонов, поэтому одни участки становятся доступнее, а другие — менее активными.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синтеза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перестройки регуляции меняется количество РНК и белков. Это влияет на обмен веществ, скорость роста, устойчивость к нагрузке и другие свойства клеток.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таких изменений быстро исчезает, а часть сохраняется надолго и может отражаться на работе тканей и органов, помогая организму приспосабливаться к условиям.
</a:t>
            </a:r>
            <a:endParaRPr lang="en-US" sz="10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875581"/>
            <a:ext cx="5597100" cy="20659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нарушения, связанные с нарушением экспрессии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изменение одного гена может нарушить структуру белка, транспорт веществ или обмен аминокислот и привести к заметному заболеванию.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может возникать на разных уровнях, но итог всегда связан с изменением белка и клеточной функции.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наследственных заболеваний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экспрессии генов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РНК-секвенирование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показывает, какие гены активны в клетке и насколько интенсивно они работают. Он позволяет сравнивать разные ткани, выявлять редкие транскрипты и искать отличия в профиле экспрессии.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RT-ПЦР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транскрипция с последующей ПЦР помогает обнаруживать и измерять уровень мРНК. Метод удобен для быстрой проверки активности отдельных генов и сравнения образцов.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CRISPR-Cas используется для точного редактирования ДНК и проверки роли конкретных участков генома. Она помогает выяснять, как изменения последовательности влияют на работу гена.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реализации наследственной информации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экспрессии генов помогает выявлять наследственные нарушения, связанные с обменом веществ, структурой белков и регуляцией работы клеток. Это делает диагностику точнее и раньше по времени.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мишени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воздействует не только на сам ген, но и на мРНК, белки-регуляторы и участки ДНК, управляющие их активностью. Такой подход расширяет возможности терапии.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работе генов используют при создании организмов с нужными свойствами, производстве белков и разработке методов контроля клеточной активности. Это важная основа современной биотехнологии.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как у человека реализуется наследственная информация, помогает учитывать индивидуальные особенности организма и подбирать лечение, более подходящее именно этому пациенту.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проявляется не сама по себе, а через последовательную работу ДНК, РНК и белков. Именно многоуровневая регуляция определяет, какими будут свойства клетки и организма.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 — через точную регуляцию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2026-06-01T14:29:03Z</dcterms:created>
  <dcterms:modified xsi:type="dcterms:W3CDTF">2026-06-01T14:29:03Z</dcterms:modified>
</cp:coreProperties>
</file>