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— последовательность отрезков с общими концами: звенья, вершины и длина.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Ломаная: основные понятия и роль в геометрии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— базовый объект, на котором строятся более сложные темы 9 класса. Через её свойства учатся переходить к многоугольникам, периметру и анализу фигур на плоскости. Она встречается в задачах на измерение и маршруты. Понятия звена и вершины задают точный язык.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ломаную изучают в 9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ломаной называют звеньями, а точки их соединения — вершинами. Важно уметь различать эти элементы: звенья дают «ход» линии, а вершины фиксируют изломы.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незамкнутой ломаной есть два разных конца, значит, её начальная и конечная точки различаются. У замкнутой ломаной начало и конец совпадают. Для незамкнутой число звеньев на 1 меньше числа вершин.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— фигура, составленная из нескольких отрезков, где конец каждого следующего отрезка совпадает с концом предыдущего. Эти соединённые участки образуют единый рисунок.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ломаной и её элементы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вершин и порядок звеньев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ломаная выглядит как последовательность прямых отрезков с изломами в вершинах. Обычно вершины подписывают буквами, чтобы точно указать каждое звено и порядок следования точек. Так легче проверять ответы в задачах.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изображений: клетчатая бумага и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пример — ломаная на клетчатой бумаге: по клеткам хорошо видно направление и количество звеньев. Также по маршруту на карте можно представить ломаную линию: она последовательно соединяет точки пути без плавных кривых.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ломаную на чертеже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звенья одинаковые, общая длина растёт пропорционально числу звеньев. Когда звенья разной длины, важно складывать именно длины каждого звена.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общая длина увеличивается при добавлении звеньев или при росте длины каждого звена. Сравнение становится наглядным через сумму.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условия: (3 звена по 2/3/4 см), 4 звена по 2 см, 5 звеньев с суммой 12 см.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ломаных по числу звеньев и длине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и примеры из условия.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ломаных и их признаки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ломаные сравниваются по замкнутости и по соответствию числа звеньев и вершин.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признак: замкнутая ломаная образует границу области на плоскости, а незамкнутая — нет.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ломаной равна сумме длин всех её звеньев. При измерении на рисунке используют линейку и единицы длины: миллиметры, сантиметры, дециметры. На плане учитывают масштаб.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звенья 3 см, 5 см и 2 см.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данном примере длина получается как сумма длин трёх звеньев.
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длины ломаной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измерения по чертежу или сетке, с учётом масштаба.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картах маршрут часто показывают ломаной линией: точки остановок последовательно соединяются прямыми участками. Так путь читается быстрее, чем по сложной кривой линии. Получается удобная модель движения между несколькими точками.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 карте: «ступеньки» пути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метро тоже используют ломаные: станции изображают точками, а переходы — отрезками. Даже когда в реальности пути сложнее, схема передаёт порядок и направление. По ломаной удобно ориентироваться и сравнивать маршруты по количеству пересадок.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метро: линии без плавных изгибов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часто встречаются в орнаментах: их легко строить на клетках и повторять по правилам симметрии. Контур плитки, границы элементов мозаики или рисунок на ткани обычно составляют из прямых отрезков. Поэтому ломаная подходит как основа для аккуратного чертежа.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клетчатой бумаге и в отделке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в повседневной жизни и на схемах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начинается и заканчивается в одной точке. Поэтому её звенья образуют замкнутый контур, который можно «обойти» по линии. Такая ломаная особенно важна, когда требуется построить многоугольник.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незамкнутой и замкнутой ломаной определяет, может ли фигура ограничивать часть плоскости. Если контур замкнут — появляется область, которую можно рассматривать как фигуру. В задачах это помогает правильно выбирать модель для решения.
</a:t>
            </a:r>
            <a:endParaRPr lang="en-US" sz="1373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ломаная имеет два разных конца, поэтому её линия не возвращается в исходную точку. Из-за этого она не образует полной границы фигуры. По виду легко отличить разомкнутый контур от замкнутого.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и замкнутая ломаная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незамкнутой ломаной каждая добавленная точка стыка увеличивает число звеньев и сохраняет правило: вершин всегда на одну больше.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подтверждает правило для незамкнутых ломаных: вершины = звенья + 1. Для замкнутых ломаных это равенство меняет знак на «звенья = вершины».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соответствуют школьному правилу: для незамкнутой ломаной число вершин на 1 больше числа звеньев (учебная практика, без внешних измерений).
</a:t>
            </a:r>
            <a:endParaRPr lang="en-US" sz="1028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звеньями и вершинами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786" y="2261850"/>
            <a:ext cx="20212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вершинах ломаной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угол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вершине два соседних звена образуют поворот: они не просто продолжают друг друга, а меняют направление. Поэтому между отрезками появляется угол.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излом «не виден»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соседних звена лежат на одной прямой, направление не меняется. Тогда вершина не даёт заметного излома, и ломаная почти сливается с прямой.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зависит от изменения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отличаются направления звеньев, тем больше величина угла. Из-за этого ломаная выглядит более «ломаной», с выраженными изломами и поворотами.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отличать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углов в вершинах — ключевой признак ломаной. Он связывает тему с изучением углов: по изменению направления видно, где именно расположены вершины.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школьной программе и формату типовых проверочных работ (без привязки к конкретному учебнику).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 теме «Ломаная»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тренируют умение работать с определением ломаной, измерять длины и применять правило суммы длин звеньев при разных формулировках.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формулировок проверяет одно ядро: корректность подсчёта звеньев и вершин, умение суммировать длины и определять замкнутость по концам.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ломаная превращается в многоугольник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опирается на проверку замкнутости и совпадения начала и конца.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звенья и вершины: например, считают вершину как отрезок или, наоборот, отрезок как точку. В результате правило «вершин больше на 1» применяется неправильно и ломается весь ход решения.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вычислении длины: вместо суммы длин звеньев берут только один участок или забывают сложить все отрезки. Часто теряется единица измерения, из-за чего ответ выглядит неверным.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незамкнутую ломаную замкнутой, если концы «похожи» или находятся близко. В геометрическом смысле они должны совпасть в одной точке, иначе граница области не образуется.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чертеже неточно соединяют концы в вершинах или обозначают точки разными буквами. Тогда нарушается порядок следования звеньев, и фигура перестаёт быть ломаной, как требует определение.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ломаной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числа звеньев на 1 общая длина возрастает на 2 см, потому что добавляется очередное одинаковое звено.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равномерный рост: длина — это сумма одинаковых слагаемых. Поэтому зависимость проста и легко переносится на похожие задачи.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заданы условием примера: длины ломаных из звеньев по 2 см (3–6 звеньев), вычислено суммированием.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при одинаковых звеньях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Извилистые линии рельефа часто состоят из участков разного направления. Как на карте высот, так и в описании маршрута ступенчатая ломаная помогает показывать обходы без плавных кривых.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рельеф: путь по «ступеням»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Очертания грозового разряда и неровный край берега похожи на ломаную: направление меняется много раз. Такое изображение удобно в схематических рисунках, где важна последовательность поворотов.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и береговая линия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конструкциях элементы стыкуются под прямыми углами, образуя ломаные контуры. По чертежу легко «считать» стороны и контролировать размеры, потому что контур состоит из прямых отрезков.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зданий и детали механизмов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в природе и технике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33521"/>
            <a:ext cx="5955300" cy="36607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определению прямой линии и ломаной в школьной геометрии.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и прямая: сравнение свойств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ломаная отличается от прямой: количеством звеньев, наличием вершин и возможностью замкнуть контур.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отличительный признак ломаной — последовательность звеньев с вершинами, из-за чего она может образовать замкнутый контур и перейти к многоугольникам.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ломаной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 последовательных отрезков, которые соединяются концами. Эти отрезки называют звеньями, и именно они задают общий «каркас» фигуры.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Звенья образуют линию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ломаной равна сумме длин всех звеньев. Для незамкнутой ломаной вершин на 1 больше звеньев, а для замкнутой число совпадает.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связь вершин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соединения звеньев образуют вершины ломаной. В каждой вершине направление обычно меняется, поэтому именно вершины помогают отличить ломаную от прямой.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— точки поворота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— это последовательность соединённых отрезков с вершинами. Её длина равна сумме длин звеньев, а сама она бывает незамкнутой и замкнутой; замкнутая — основа многоугольников.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Ломаная: главные идеи темы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2026-05-13T09:20:10Z</dcterms:created>
  <dcterms:modified xsi:type="dcterms:W3CDTF">2026-05-13T09:20:10Z</dcterms:modified>
</cp:coreProperties>
</file>