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нашем доме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делают дом зелёным, уютным и живым.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дома выращивают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украшают комнаты, помогают узнавать природу и учат заботе. У каждого вида свои привычки: одному нужен яркий свет, другому — тень, а третьему — редкий и аккуратный полив.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чаще всего живут в квартире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 — любимое место для многих растений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для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ухаживать за комнатным растением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помогает регулярно заботиться о растении дома.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без луж и без засухи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аккуратно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добавляют понемногу, чтобы она не стояла лужей в горшке. Слишком большой полив может повредить корням и сделать им тесно и сыро.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посмотреть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поливом нужно проверить землю. Если верхний слой сухой, растению пора пить. Если почва ещё влажная, лучше немного подождать.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о виде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растения свой характер. Одни любят влагу чаще, другие предпочитают более сухую землю, поэтому важно узнавать привычки своего зелёного жильца.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время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обычно нуждаются в воде чаще, потому что тепло быстрее высушивает землю. Зимой они растут медленнее и пьют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зелёные помощники растения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 маленькая мастерская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свет и помогают растению создавать питание. Внутри листа всё устроено очень умно: по жилкам движутся нужные вещества, а сама листовая пластинка работает как маленькая зелёная мастерская.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и тонкие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растений листья выглядят по-разному. У одних они тонкие и мягкие, а у алоэ — толстые и мясистые, потому что там запасается влага. Так растение готовится к сухим дням.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и нецветущие растения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Фикус, плющ и хлорофитум ценят не за цветы, а за листья. У них бывают разные формы и оттенки зелёного, поэтому они выглядят очень красиво и без цветов.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цветами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Герань, фиалка и орхидея радуют цветками. Их можно узнать по ярким краскам и нежным лепесткам, которые сразу делают комнату наряднее и веселее.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Нарядный зелёный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растение без цветов может быть ярким и интересным. Иногда именно листья создают главный узор, который делает комнату живой и похожей на маленький сад.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растение для 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света в комнате, условий дома и того, сколько внимания сможет получить растение.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называют зелёными питомцами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Горшок должен стоять надёжно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поставил тяжёлый горшок на широкий подоконник, чтобы он не упал во время игр. Рядом всегда находится взрослый, если растение нужно переставить или полить. Когда горшок устойчив, дома становится безопаснее и для детей, и для самого растения.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можно, трогать —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вместе с мамой рассматривает новое растение на подоконнике. Она не тянет листья в рот и держит руки на расстоянии, потому что взрослые сначала объяснили правила безопасности. Так знакомство с зелёным жильцом проходит спокойно и без лишних сюрпризов.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Осторожно: зелёные соседи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дому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растению плохо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заметить проблему вовремя и выбрать простой способ ухода.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6608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растению нужен новый горшок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сосед у стекла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самого окна стоит высокий цветок в большом горшке. Он тянется к свету, как будто хочет поздороваться с солнышком, и сразу делает подоконник выше и наряднее.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растение в маленьком горшке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устроилось небольшое растение с аккуратными листьями. Оно не занимает много места, но отлично дополняет композицию и показывает, что даже маленький зелёный житель может быть заметным.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Горшок с крупными листьями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Сбоку растёт растение с большими листьями, которые сразу бросаются в глаза. Оно выглядит почти как зелёный зонт и делает подоконник похожим на крошечный уголок природы.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Жильцы маленького сада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роста растения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6607" y="177742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новый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заметен маленький росток или новый листочек. Он появляется медленно, но уже показывает, что растению хватает сил и условий для жизни.
</a:t>
            </a:r>
            <a:endParaRPr lang="en-US" sz="1139" dirty="0"/>
          </a:p>
        </p:txBody>
      </p:sp>
      <p:sp>
        <p:nvSpPr>
          <p:cNvPr id="10" name="Text 3"/>
          <p:cNvSpPr txBox="1"/>
          <p:nvPr/>
        </p:nvSpPr>
        <p:spPr>
          <a:xfrm>
            <a:off x="2196357" y="3491927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тянется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стебель становится длиннее и поворачивается к свету. Так растение ищет удобное место, чтобы получать больше света для роста.
</a:t>
            </a:r>
            <a:endParaRPr lang="en-US" sz="1139" dirty="0"/>
          </a:p>
        </p:txBody>
      </p:sp>
      <p:sp>
        <p:nvSpPr>
          <p:cNvPr id="11" name="Text 4"/>
          <p:cNvSpPr txBox="1"/>
          <p:nvPr/>
        </p:nvSpPr>
        <p:spPr>
          <a:xfrm>
            <a:off x="4373491" y="1882202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листьев становится больше, а растение выглядит гуще и крепче. Это значит, что уход ему подходит.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3107" y="370011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Распускается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 цветущий, позже может появиться бутон и раскрыться цветок. Это особенно радостный момент: растение словно говорит, что ему хорошо.
</a:t>
            </a:r>
            <a:endParaRPr lang="en-US" sz="11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ухода за 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дел помогает не забывать о растении и ухаживать за ним без путаницы.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510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051" y="2082714"/>
            <a:ext cx="517045" cy="4595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8774" y="2057985"/>
            <a:ext cx="349974" cy="50905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8034" y="2057985"/>
            <a:ext cx="509053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 неприхотлив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 часто называют очень удобным растением для дома. Он не капризничает слишком сильно и быстро растёт, если ему дать обычный уход.
</a:t>
            </a:r>
            <a:endParaRPr lang="en-US" sz="1165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хранит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умеет запасать воду в своём стебле. Поэтому он может долго обходиться без полива и спокойно ждать, пока о нём снова вспомнят.
</a:t>
            </a:r>
            <a:endParaRPr lang="en-US" sz="1189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Фиалка выглядит нежно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фиалки небольшие пушистые листья и красивые цветки. Из-за этого она кажется особенно мягкой и уютной, почти как маленькое зелёное облачко.
</a:t>
            </a:r>
            <a:endParaRPr lang="en-US" sz="1069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хранит густой сок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алоэ внутри листьев есть прозрачный густой сок. Толстые листья помогают растению сохранять влагу и чувствовать себя уверенно даже в сухих условиях.
</a:t>
            </a:r>
            <a:endParaRPr lang="en-US" sz="1159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любят яркий свет, другие предпочитают тень, а третьи просят редкий полив. Именно поэтому за домашними растениями так интересно наблюдать каждый день.
</a:t>
            </a:r>
            <a:endParaRPr lang="en-US" sz="1016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домашних растениях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делают дом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украшают дом, радуют глаз и учат заботе без скуки. Если дать им свет, воду, тепло и внимание, они долго будут оставаться зелёными, крепкими и красивыми.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2026-05-25T16:14:35Z</dcterms:created>
  <dcterms:modified xsi:type="dcterms:W3CDTF">2026-05-25T16:14:35Z</dcterms:modified>
</cp:coreProperties>
</file>