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человека при счёте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чем удобно считать в жизни и на информатике: пальцами, счётами и гаджетами.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считали на пальцах и по простым предметам. Потом появились зарубки, камешки и косточки. Затем появились абак и русские счёты. А калькулятор и компьютер научились быстро работать с большими числами.
</a:t>
            </a:r>
            <a:endParaRPr lang="en-US" sz="1358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учились считать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— первый счётный помощник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всегда рядом: не нужны ни бумага, ни карандаш, ни другие предметы. Удобно показывать числа до 10 и делать самые простые шаги в сложении и вычитании.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Пальцевый счёт помогает видеть число «живьём» и запоминать его через движение. Когда вы перебираете пальцы, число становится понятнее и легче удерживается в голове.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самый знакомый и понятный способ начать считать. Он помогает спокойно разобраться с заданием и не бояться ошибки на первых шагах.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Камешки, палочки и косточки помогали считать по одному предмету. Один камешек означал один предмет — так легко понять, что и сколько получилось при подсчёте.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был очень наглядным: одинаковые предметы выкладывали рядами и сразу видели порядок и количество. Так удобно считать игрушки, яблоки или монеты.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 и палочки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без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появился очень давно. На нём передвигали бусины или камешки по полоскам, чтобы не писать на бумаге. Это позволяло считать большие числа на ходу и быстро получать результат.
</a:t>
            </a:r>
            <a:endParaRPr lang="en-US" sz="116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любят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особенно ценили торговцы. С ним легче складывать и вычитать при покупке товаров, а ещё проще держать порядок в подсчётах. В суете магазина это было настоящим спасением.
</a:t>
            </a:r>
            <a:endParaRPr lang="en-US" sz="114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 ходят — число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полоски и ряд бусин: вы сдвигаете их и «оживляете» число. Абак показывает, как меняется значение при каждом движении. Так счёт становится понятным даже тем, кто только учится.
</a:t>
            </a:r>
            <a:endParaRPr lang="en-US" sz="1118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— древний счётный инструмент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магазинах и кассах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счёты долго были главным помощником в магазинах и кассах. Они помогали быстро выполнять сложение и уменьшали количество ошибок, когда нужно считать много покупок подряд.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 проволоках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каждой проволоке располагались косточки для разных разрядов: единиц, десятков и сотен. Благодаря этому удобно складывать числа по разрядам, а устройство служило людям много лет.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счёты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другие измерительные помощники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измерять длину в сантиметрах и миллиметрах. Измерение переводит задачу в числа: вы узнаёте размер и сравниваете с образцом.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 градусы. Когда температура записана числом, легче понять, стало теплее или холоднее, и сравнить значения.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помогают узнать массу в граммах и килограммах. Это тоже счёт: числа помогают сравнивать и следить за изменениями веса.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измеряет более длинные предметы, например парту или ковёр. Её удобно использовать, когда обычной линейки не хватает, а результат нужен точный.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 тетради помогает не держать всё в памяти. Числа можно ставить столбиком, выделять разряды и аккуратно проверять вычисления по шагам.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тетради делают запись понятной: строка к строке, цифра к цифре. Так легче увидеть, где начало, а где ошибка, если она вдруг появилась.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полезно, когда чисел много или пример длинный. Тетрадь помогает работать спокойнее: вы видите решение и не теряете порядок.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помогает записывать числа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быстро выполняет сложение, вычитание, умножение и деление. Он особенно удобен, когда числа большие или пример длинный, и нужно получить ответ быстрее.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помогает проверить результат, но не заменяет умение считать самому. Сначала решаем, потом сверяем — так вы учитесь понимать, а не просто нажимать кнопки.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телефон тоже умеют считать очень быстро. Они помогают составлять таблицы, проверять примеры и хранить много чисел, чтобы потом легко к ним вернуться.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такие устройства помогают делать задания и искать ошибки в решениях. Можно быстро повторить расчёты и посмотреть, как меняется результат при других данных.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они нужны в магазине, дома, в школе и в дороге. Например, когда нужно посчитать стоимость или сравнить варианты, всё делается за считанные секунды.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устройства стали современными помощниками человека при счёте. Но важно помнить: техника ускоряет работу, а понимание и внимательность остаются за человеком.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телефон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помощника для счёта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выбора: размер числа, количество одинаковых предметов, скорость вычислений и необходимость записи шагов.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или кассир определяет стоимость товара и сколько вещей нужно купить. Для этого считают единицы, а иногда и целые наборы.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выдать правильную сдачу, сравнивают оплату и стоимость. Компьютер или касса помогают считать быстро, но важны внимательность и аккуратность.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считают общую сумму покупок. Раньше помогали счёты, а сейчас часто используют кассу и калькулятор, чтобы быстрее получить точный результат.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магазине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для старта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урока пальцы помогают быстро показать число и понять, что происходит с величинами. Это удобно для первых примеров и когда нужно просто начать считать без стресса.
</a:t>
            </a:r>
            <a:endParaRPr lang="en-US" sz="1254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для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нужна, чтобы измерять длину и отрезки в сантиметрах и миллиметрах. Учащийся сопоставляет шкалу с объектом и записывает результат аккуратно.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для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помогает не терять шаги решения. Числа можно писать столбиком, выделять разряды и проверять вычисления, когда пример уже почти готов.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для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— место для проб и прикидок. Там можно попробовать другой порядок действий и убедиться, что ответ получился правильным, прежде чем переписывать в тетрадь.
</a:t>
            </a:r>
            <a:endParaRPr lang="en-US" sz="122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показывают моменты и длительность
</a:t>
            </a:r>
            <a:endParaRPr lang="en-US" sz="1122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календарь и таймер помогают считать минуты, часы, дни и недели. Они показывают, когда начинается урок, сколько длится перемена и что будет дальше. Важно смотреть на время внимательно.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времени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таймер, легче следить за временем и завершать задания вовремя. Электронные часы удобно показывают цифрами, поэтому время становится таким же понятным, как числа в примере.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таймер помогают планировать
</a:t>
            </a:r>
            <a:endParaRPr lang="en-US" sz="1129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денег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 купюры помогают понять стоимость покупки: вы видите, сколько «всего денег» в корзине. Так легче не запутаться и осознать разницу между ценой и оплатой.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помогает проверить сумму и сдачу. Он быстро складывает и вычитает, поэтому учит сверять ответ. Но всё равно нужно понимать, что именно считаете.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денег важно не пропустить ни одной монеты и правильно складывать рубли и копейки. Аккуратная запись или проверка после каждого шага снижает шанс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3904215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человеку помогает компьютер. Он может хранить много чисел, строить таблицы и проводить расчёты почти мгновенно. Умение считать в уме всё равно остаётся важным навыком для проверки.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009177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линейка и калькулятор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стали активно использовать тетрадь для записи шагов, линейку для измерений и калькулятор для вычислений. Эти помощники сделали задания понятнее и быстрее, особенно когда примеры длинные.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114138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Абак и 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абак и счёты. На них передвигали бусины или косточки, чтобы удобно складывать и вычитать. Особенно ценили этот способ торговцы: меньше ошибок при покупке товаров.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88200" y="1173800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и камешки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считали на пальцах и с помощью небольших предметов, например камешков. Это было наглядно: один предмет — это одно число. Такой счёт хорошо подходил для простых ситуаций.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помощники менялись со временем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пересчитать ответ ещё раз, даже если кажется, что всё верно. Иногда в одном шаге прячется маленькая ошибка, а повтор помогает её заметить.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внимательно читать число, знак действия и единицы измерения. Ошибка часто появляется из‑за спешки: перепутали плюс и минус или не увидели, где сантиметры, а где миллиметры.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случаются, когда человек торопится или пропускает одно число при пересчёте. Лучше считать аккуратно и по порядку, не перескакивая через позиции.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— это способ подружиться с собственным вниманием. Когда вы проверили вычисления, вы уверенно показываете правильный ответ и спокойно двигаетесь дальше.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счёте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короткого примера вполне подходят пальцы: они всегда рядом и быстро показывают числа. Если задание простое, не нужно усложнять — достаточно понять, что происходит с количеством.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длины нужна линейка, чтобы точно узнать сантиметры и миллиметры. Для длинного счёта удобны калькулятор или компьютер, а для записи решения — тетрадь и карандаш.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помощник подходит лучше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6500" y="3167775"/>
            <a:ext cx="2392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вокруг нас каждый день
</a:t>
            </a:r>
            <a:endParaRPr lang="en-US" sz="278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мы считаем книги на полке, шаги до кухни, игрушки в коробке и дни до выходных. Когда числа перед глазами, легче планировать и не терять порядок.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нужно считать стоимость, количество покупок и сдачу. Здесь особенно важны внимательность и проверка, чтобы не перепутать числа и не ошибиться с оплатой.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можно считать шаги, велосипеды и проехавшие машины, а ещё — время до встречи. Так числа становятся частью обычной жизни, а не только уроков математики.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ученики считают задания, примеры и минуты до звонка. Помощники при счёте помогают сосредоточиться, чтобы решение получалось аккуратнее и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много помощников при счёте: пальцы, камешки, палочки, счёты, линейка, тетрадь, калькулятор и компьютер. Они помогают считать быстрее, точнее и удобнее, а главное — учат думать, сравнивать и проверять.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2026-05-13T14:46:17Z</dcterms:created>
  <dcterms:modified xsi:type="dcterms:W3CDTF">2026-05-13T14:46:17Z</dcterms:modified>
</cp:coreProperties>
</file>