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живая оболочка Земли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все живое и условия у поверхности Земли, где жизнь возможна.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биосфера важна для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обеспечивает нас кислородом, пищей, чистой водой и сырьём для хозяйства. В ней идут круговороты воды и веществ и происходит обмен газов между организмами и средой. Термин «биосфера» связан с Эдуардом Зюссом, а учение развивал Владимир Вернадский.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обитают растения, животные, грибы, бактерии и человек. Все живые организмы образуют её «живую» часть, которую часто называют живым веществом — именно оно создаёт и поддерживает жизнь.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Неживую часть биосферы составляют воздух, вода, почва и горные породы. Важную роль играет и солнечный свет: он даёт энергию процессам, без которых растения не смогли бы существовать.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неживая части связаны постоянными взаимодействиями. Организмы получают воду, воздух и питательные вещества, а среда меняется благодаря их деятельности, например через круговороты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биосфера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 многих средах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встречается почти везде: в океанах, на суше, в почве, в лесах, горах и даже в верхних слоях атмосферы. Больше всего организмов там, где есть вода, тепло, свет и воздух.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поверхности условия лучше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благоприятные условия обычно находятся у поверхности Земли. Здесь проще найти нужные условия для роста и размножения, поэтому именно в этой зоне биосфера наиболее «густая» и разнообразная.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есть жизнь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жизни связано с океанами и почвами: там есть вода и питательные вещества, а условия стабильнее. На суше и в атмосфере жизнь встречается, но чаще ограничена.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устойчивые условия и доступ к ресурсам определяют, где организмов становится больше. Океаны и почвы — главные «опоры» биосферы.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больше всего живых организмов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 биосфере (обобщённое распределение по средам, без точных чисел)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создают органические вещества из воды и углекислого газа на свету. Этот процесс называется фотосинтезом и является основой большинства пищевых процессов в природе.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 для жизни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растения улавливают с помощью листьев, превращается в химическую энергию. Благодаря этому растения «запускают» цепочки питания и передают энергию дальше по пищевым уровням.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фотосинтеза растения выделяют кислород. Он нужен людям и животным для дыхания, а также поддерживает жизнь многих организмов, которые не обходятся без воздуха.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пищевых цепей на суше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начальное звено многих пищевых цепей на суше: сначала они кормят травоядных, а затем питаются хищники. Поэтому без растений сильно меняется вся система питания.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зелёных растений в биосфере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веществ и энергии от среды к организмам и обратно через живые цепочки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пищевые сети
</a:t>
            </a:r>
            <a:endParaRPr lang="en-US" sz="2646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начинается с растений или водорослей. Они получают энергию от света и образуют органические вещества, которыми затем питаются другие организмы.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растительноядные животные, затем хищники. Когда организмы отмирают, их остатки перерабатывают разложители — грибы и бактерии, завершая цепь.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цепи часто соединяются: один вид может служить пищей сразу для нескольких других. Поэтому образуются пищевые сети — более «запутанные» и устойчивые связи.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один вид, это может нарушить сразу много звеньев сети. Могут снизиться численность одних организмов и увеличиться другие, что меняет баланс в экосистеме.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организмам для жизни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условия жизни и примеры их роли для растений, животных и других организмов.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возможна только при сочетании условий: без воды, света, воздуха, подходящей температуры и почвы организмы не смогут нормально расти и развиваться.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(обобщение школьного уровня)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Кактус: экономит воду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листья превращены в колючки, а основной запас влаги хранится в стебле. Так растение меньше теряет воду и легче переносит засушливые условия. Благодаря приспособлениям кактус выживает там, где другим растениям было бы слишком сухо.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дыхание в воде
</a:t>
            </a:r>
            <a:pPr algn="l" indent="0" marL="0">
              <a:lnSpc>
                <a:spcPct val="90000"/>
              </a:lnSpc>
              <a:buNone/>
            </a:pPr>
            <a:r>
              <a:rPr lang="en-US" sz="40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есть жабры — органы, которые помогают извлекать кислород из воды. Поэтому рыбы могут жить в водоёмах и активно двигаться даже при сравнительно низком содержании кислорода в толще воды. Такая система дыхания делает их зависимыми именно от водной среды.
</a:t>
            </a:r>
            <a:endParaRPr lang="en-US" sz="975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медведь: защита от холода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белого медведя густой мех и толстый слой жира. Эти особенности уменьшают потерю тепла и помогают сохранять нормальную температуру тела в сильные морозы. Животное приспособлено к холодному климату Арктики и может жить там круглый год.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среде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воздействия накапливаются: экосистемам сложнее восстанавливаться, а людям становится труднее получать чистую воду и безопасные продукты.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ведут к похожему результату — нарушению условий жизни. Чем сильнее давление на природу, тем заметнее спад биоразнообразия.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биосферу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биологии; качественные характеристики причинно-следственных связей (точные числа не представлены).
</a:t>
            </a:r>
            <a:endParaRPr lang="en-US" sz="8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помогает экосистемам «перестраиваться» при изменениях: разные виды используют ресурсы по-разному и меньше зависят друг от друга.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обзоры по таксономии и сводным данным: CITES (приложения и перечни видов), 2023–2024 (число в презентации дано как ориентир и может отличаться по методике подсчёта).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160+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видов семейства кошачьих известно учёным, и их разнообразие поддерживает устойчивость экосистем.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биосферу — значит снижать нагрузку на природу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действий и их влияние на воду, воздух, почвы и биоразнообразие (логическая цепочка).
</a:t>
            </a:r>
            <a:endParaRPr lang="en-US" sz="22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07" y="1886970"/>
            <a:ext cx="613577" cy="701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928232"/>
            <a:ext cx="696044" cy="618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860" y="1886970"/>
            <a:ext cx="701231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— строгая охрана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заповедников запрещена хозяйственная деятельность, а доступ ограничен. Это помогает сохранять природные процессы почти в нетронутом виде и защищает редкие виды и ландшафты.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— охрана и контролируемый отдых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национальных парках природу тоже бережно сохраняют, но часть территории предназначена для отдыха. Обычно существуют правила для маршрутов, мест стоянки и поведения посетителей.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территории важны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 служат «островами безопасности» для организмов. Здесь виды переживают неблагоприятные периоды, а экосистемы сохраняют устойчивость для будущих поколений людей.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458" y="2043977"/>
            <a:ext cx="4549015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природоохранные территории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какие экосистемы и природные объекты защищают разные заповедники.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России требуют разной защиты: от гор и лесов до вулканов и водоёмов. Поэтому сеть заповедников дополняет друг друга.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описания заповедников (сайты учреждений охраны, разделы о территориях); 2020–2024.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климат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 и выделяют кислород, а также влияют на влажность и температуру воздуха. Поэтому вырубка лесов заметно меняет условия, важные для многих растений и животных.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накапливают тепло и «смягчают» колебания температуры, из‑за чего климат становится устойчивее. Когда климат меняется, меняются сроки цветения, миграции и места обитания видов.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задерживается в реках, озёрах и подземных водах, а потом постепенно возвращается в атмосферу или океан.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связывает оболочки Земли: атмосферу, воду и сушу. Без него растения, животные и человек испытывали бы сильный дефицит влаги.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экологии; схема круговорота воды (без привязки к конкретным числам), данные 2020–2024.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рассматривал живые организмы как важную «геологическую» силу: они изменяют среду, участвуют в формировании почв и поддерживают круговороты веществ на планете.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растения, животные, грибы и бактерии участвуют в преобразовании атмосферы и в создании условий, необходимых для жизни в разных частях биосферы.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мысль учёного в том, что человек — тоже часть биосферы. От его действий зависит, сохранится ли равновесие природных процессов и пригодность среды для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Владимира Вернадского о биосфере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819" y="2043977"/>
            <a:ext cx="4289812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биосферы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причины приводят к последствиям и нарушают равновесие в природе.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угрозы бьют по разным компонентам биосферы, но результат общий — ухудшение условий жизни и снижение устойчивости экосистем.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школьных курсов по экологии и охране природы; 2018–2024.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дом для всех живых существ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живые организмы и неживую природу, которая даёт им условия для жизни. Её устойчивость держится на свете, воде, воздухе, почве, круговоротах и разнообразии видов.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2026-05-12T23:52:06Z</dcterms:created>
  <dcterms:modified xsi:type="dcterms:W3CDTF">2026-05-12T23:52:06Z</dcterms:modified>
</cp:coreProperties>
</file>