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в кайнозое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подготовил сцену для появления человека.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где началась человеческая история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 — это эпоха, в которую млекопитающие, приматы и ранние гоминины получили пространство для развития. Именно тогда климат и ландшафты стали менять ход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кайнозоя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показывает не только смену эпох, но и постепенное усложнение условий, в которых формировалась линия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сильнее климатические колебания влияли на среду обитания и эволюцию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геохронологической шкале кайнозоя и учебным геологическим данным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разнообразия млекопитающих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pPr algn="l" indent="0" marL="0">
              <a:lnSpc>
                <a:spcPct val="115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крупные млекопитающие быстро заняли освободившиеся экологические ниши. Среди них сформировались разные типы растительноядных и хищных форм, приспособленных к новым условиям.
</a:t>
            </a:r>
            <a:endParaRPr lang="en-US" sz="796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сред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кайнозое широко распространились летучие мыши и китообразные. Их успех показывает, насколько гибко млекопитающие освоили воздух и воду, выйдя за пределы прежних ограничений.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развивались в древесной среде, где особенно важны были цепкая кисть, подвижные плечи и точная координация движений. Эти особенности помогали безопасно передвигаться среди ветвей.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усилилось стереоскопическое зрение, позволяющее точнее оценивать расстояние до объектов. Это было полезно при прыжках, лазании и захвате пищи в сложном трёхмерном пространстве.
</a:t>
            </a:r>
            <a:endParaRPr lang="en-US" sz="7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появились в тёплых лесах палеогена, где плотная растительность способствовала жизни среди ветвей. Такая среда отбирала ловкость, координацию и способность точно ориентироваться в пространстве.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деревьям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кисти становились более цепкими, а плечевой пояс — подвижнее. Это облегчало хватание ветвей, лазание и маневрирование в кронах, где пища и укрытие были распределены неравномерно.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зрение и мозг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зрение у приматов играло ключевую роль в поиске плодов и прыжках между ветвями. Одновременно увеличивалось значение мозга, который помогал быстрее обрабатывать зрительную информацию и поведение сородичей.
</a:t>
            </a:r>
            <a:endParaRPr lang="en-US" sz="836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будущей линии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признаки стали исходной основой для позднейших человекообразных обезьян и гомининов. Они не делали человека «готовым», но задали направление дальнейшей эволюции.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исходная линия для человека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изменил местообитания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миоцена и в начале плиоцена в Африке усилились засушливость и сезонность. Это изменило состав растительности и сократило сплошные лесные массивы.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густых лесов всё чаще возникали саванны, редколесья и мозаичные ландшафты. Среда стала неоднородной: рядом существовали участки с деревьями, открытые пространства и водоёмы.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условиях преимущество получали формы, способные передвигаться по земле и быстро менять маршрут между разными участками местности. Гибкость поведения становилась не менее важной, чем сила.
</a:t>
            </a:r>
            <a:endParaRPr lang="en-US" sz="1154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тоже должен был стать шире: помимо плодов, ценность приобрели семена, корни и другие доступные ресурсы. Это создавало давление в пользу неприхотливости и разнообразия питания.
</a:t>
            </a:r>
            <a:endParaRPr lang="en-US" sz="12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→ среда → адаптации → человек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климатических изменений с отбором признаков, важных для ранних гомининов.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гоминины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 — это ветвь эволюции после отделения от общего предка с шимпанзе. Именно в этой линии сформировались признаки, которые отличают человека от других современных приматов.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ранним гомининам относят сахелантропа, оррорина, ардипитека и австралопитеков. Позднее к этой линии принадлежат и первые представители рода Homo, уже с новыми поведенческими возможностями.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этой группы — сочетание двуногости с изменениями зубов и челюстей. Такое сочетание говорит о перестройке образа жизни, а не об одном-единственном решающем признаке.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 этапам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 не возникли сразу в современном облике. Их история — это последовательность переходных форм, в которых новые черты накапливались постепенно и в разных сочетаниях.
</a:t>
            </a:r>
            <a:endParaRPr lang="en-US" sz="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 линии человека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Сахелантроп и оррорин считаются одними из самых ранних кандидатов в гоминины. Их находки важны тем, что указывают на возможные ранние признаки двуногости.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Ардипитек сочетал древесные и наземные черты. Такая комбинация показывает, что предки человека ещё не отказались от жизни на деревьях, но уже осваивали более уверенное передвижение по земле.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прямохождение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австралопитеков двуногость стала устойчивой и заметной частью строения тела. При этом мозг оставался сравнительно небольшим, а приспособленность к разным средам — очень важной.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выстроить последовательную картину: от первых намёков на двуногость к более надёжному наземному передвижению. Так линия человека постепенно меняла образ жизни и строение.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Ардипитек: переход к двуногости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Ардипитеки жили примерно 4,4 млн лет назад и сохраняли цепкие стопы, удобные для жизни на деревьях. Это показывает, что переход к двуногости шёл без резкого разрыва со старой средой.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способ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лазанием они могли перемещаться на двух ногах, что особенно важно для понимания ранней эволюции человека. Двуногость сначала возникла как полезное сочетание, а не как полная замена древесного образа жизни.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строение доказывает постепенность эволюции: новые признаки накапливались поэтапно, а старые не исчезали сразу. Именно такие формы помогают увидеть, как формировалась линия, ведущая к человеку.
</a:t>
            </a:r>
            <a:endParaRPr lang="en-US" sz="12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уверенная двуногость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Homo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мозга отделяет австралопитеков от рода Homo, но именно у них закрепились важные анатомические основы будущей человеческой линии: прямохождение и приспособленность к разнообразной среде.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4–2 млн лет назад австралопитеки уже широко расселились в Восточной и Южной Африке. Они жили в среде, где открытые участки чередовались с редколесьем и кустарниками.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две ноги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скелет показывает устойчивую двуногость: таз стал короче и шире, бедро — более наклонённым, а стопа лучше приспособлена к опоре. Это облегчало передвижение по земле.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руки оставались достаточно подвижными для лазания, переноски и манипуляций с предметами. Такое сочетание признаков помогало использовать и наземные, и древесные ресурсы без жёсткой специализации.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738491"/>
            <a:ext cx="3812100" cy="22480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 их преимущества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помогает увидеть, как менялись преимущества ранних гомининов в ответ на условия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работали не по отдельности, а вместе: они повышали выживаемость в изменчивом ландшафте и расширяли поведенческие возможности.
</a:t>
            </a:r>
            <a:endParaRPr lang="en-US" sz="1127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данным палеоантропологии и реконструкциям среды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находки происходят из Восточной Африки, где вулканические слои помогают точно датировать древние остатки. Эфиопия, Кения и Танзания стали опорными регионами для изучения ранних гомининов.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слои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 условия захоронения: осадки в озёрных и речных бассейнах сохраняют кости, зубы и следы деятельности. Поэтому исследователи получают не только отдельные находки, но и контекст их 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древние мозаичные ландшафты сочетали лесные массивы, открытые пространства и водоёмы. Такая среда создаёт разнообразные ниши и позволяет проследить, как менялись адаптации ранней человеческой линии.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 ранних гомининов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восстанавливает прошлое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и морфология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найти и описать сами останки: кости, зубы и их микроповреждения. По ним судят о возрасте, питании, нагрузках и общих анатомических особенностях организма.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сопоставляют находку с окружением: отпечатками стоп, каменными орудиями, следами разделки и слоями вулканического пепла. Такой набор признаков помогает связать биологию с поведением.
</a:t>
            </a:r>
            <a:endParaRPr lang="en-US" sz="1037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Датирование слоя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устанавливают по стратиграфии и радиометрическим методам. Особенно важны вулканические горизонты, которые позволяют выстроить более надёжную хронологию древних стоянок и костных остатков.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выводов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большом объёме данных реконструкции остаются вероятностными. Учёные сравнивают несколько признаков сразу и постоянно уточняют выводы по мере появления новых находок.
</a:t>
            </a:r>
            <a:endParaRPr lang="en-US" sz="10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Летоли в Танзании сохранилась цепочка древних следов, оставленных на вулканическом пепле. По ним видно, что ранние гоминины уже уверенно передвигались на двух ногах, а не опирались на все четыре конечности.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пепле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показывают устойчивый шаг, характерный для прямохождения. Одновременно окружающая среда указывает, что эти существа всё ещё жили в ландшафте, где рядом были и открытые пространства, и участки древесной растительности.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шаг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находка особенно ценна, потому что она фиксирует не отдельную кость, а само движение. Это редкое прямое доказательство того, как ранняя человеческая линия осваивала землю задолго до появления Homo.
</a:t>
            </a:r>
            <a:endParaRPr lang="en-US" sz="91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 свидетельство
</a:t>
            </a:r>
            <a:endParaRPr lang="en-US" sz="134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двуногости в ископаемом материале
</a:t>
            </a:r>
            <a:endParaRPr lang="en-US" sz="28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их образ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 зубам
</a:t>
            </a:r>
            <a:pPr algn="l" indent="0" marL="0">
              <a:lnSpc>
                <a:spcPct val="115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пищи восстанавливают по износу зубов и форме челюстей. По этим признакам видно, что ранние гоминины не были узкими специалистами и могли использовать разные источники пищи в зависимости от сезона.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 и ископаемые остатки указывают на жизнь в мозаичных ландшафтах. Здесь чередовались деревья, кустарники и открытые участки, поэтому передвижение и поиск пищи требовали гибкости, а не одной привычной стратегии.
</a:t>
            </a:r>
            <a:endParaRPr lang="en-US" sz="76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группы, вероятно, перемещались по территории, сочетая наземный поиск пищи с использованием деревьев. Такой образ жизни снижал риски и помогал извлекать пользу из разных источников ресурсов.
</a:t>
            </a:r>
            <a:endParaRPr lang="en-US" sz="805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поведение остаётся частично неизвестным, потому что прямых свидетельств немного. Учёные осторожно связывают косвенные данные, не подменяя реконструкцию уверенными, но неподтверждёнными выводами.
</a:t>
            </a:r>
            <a:endParaRPr lang="en-US" sz="7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орудия и их значение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3,3–2,6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каменные комплексы датируются примерно 3,3–2,6 млн лет назад. Они показывают, что изготовление орудий возникло ещё до широкого распространения рода Homo.
</a:t>
            </a:r>
            <a:endParaRPr lang="en-US" sz="1271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скола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камню отделял острый скол, который можно было использовать для резания и дробления. Даже простая форма значительно повышала эффективность добычи и обработки пищи.
</a:t>
            </a:r>
            <a:endParaRPr lang="en-US" sz="1271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подбирали камень с подходящими свойствами: прочный, но раскалывающийся на острые края. Это определяло качество будущего скола и удобство работы.
</a:t>
            </a:r>
            <a:endParaRPr lang="en-US" sz="1271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олдувайские технологии стали более распространёнными и устойчивыми. Орудия использовали для разделки туш, раскалывания костей и обработки растительных материалов, что расширяло пищевые возможности.
</a:t>
            </a:r>
            <a:endParaRPr lang="en-US" sz="1155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ранняя каменная технология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простое каменное изделие превращалось в рабочее орудие и меняло повседневные практики.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Квартар принёс резкие климатические колебания, и живые организмы вынуждены были приспосабливаться к чередованию холодных и более тёплых фаз. Для гомининов это означало постоянный поиск новых стратегий выживания.
</a:t>
            </a:r>
            <a:endParaRPr lang="en-US" sz="81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ресурсов влияло на перемещения и питание. Когда одни источники пищи сокращались, расширялась роль других, а мобильность становилась важнейшим преимуществом в борьбе за выживание.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Homo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контексте укреплялся род Homo, который развивал более сложное поведение и гибкое использование среды. Эволюция шла не линейно, а через множество ответвлений и пробных решений.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не завершает историю человека, а объясняет её начало. Современная природа — результат тех же длительных процессов изменения климата, ландшафтов и биологических адаптаций.
</a:t>
            </a:r>
            <a:endParaRPr lang="en-US" sz="880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кайнозой и путь к Homo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итог кайнозойской эволюции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показал, что происхождение человека — это длительный процесс, в котором климат, среда и поведение взаимно влияли друг на друга. Именно так сформировалась линия, приведшая к Homo.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2026-07-25T23:17:13Z</dcterms:created>
  <dcterms:modified xsi:type="dcterms:W3CDTF">2026-07-25T23:17:13Z</dcterms:modified>
</cp:coreProperties>
</file>