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характеристика мира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делится на регионы и почему это важно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 в географии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характеристика помогает увидеть Землю как систему крупных частей и объяснить различия между ними.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региональная характеристика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подхода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подход нужен, чтобы сопоставлять территории по единой логике и понимать, какие факторы формируют их облик, специализацию и место в мире.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«регион» и «регионализация» помогают выделять части мира по общим признакам, а не по произвольным границам или случайным наблюдениям.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критерии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опирается на одинаковые критерии: природу, население, хозяйство, транспорт, культуру и экологические проблемы. Это делает анализ последовательным и точным.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показывает, почему крупные регионы мира развиваются по-разному и какие черты остаются для них устойчивыми и узнаваемыми.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имеет границы и собственные признаки, поэтому её можно описывать, сравнивать и картографировать. Это базовая единица географического анализа.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участки, похожие по природным, хозяйственным или культурным чертам. Его выделяют, когда важно увидеть общие закономерности развития.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географии — это вся совокупность территорий Земли, рассмотренная как единое пространство с различными условиями, связями и уровнями освоения.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Регионализация делит мир на части по выбранному признаку, чтобы упростить сравнение и сделать анализ более наглядным и управляемым.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выделяют регионы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Природно-географический подход опирается на рельеф, климат, воды и природные зоны. Он показывает, как сама среда формирует расселение людей, транспорт и виды хозяйственной деятельности.
</a:t>
            </a:r>
            <a:endParaRPr lang="en-US" sz="1075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Социально-экономический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Социально-экономический подход выделяет регионы по численности и составу населения, хозяйственной специализации и уровню развития. Здесь важны города, отрасли, занятость и инфраструктура.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подход учитывает языки, религии, традиции и исторические связи. Он помогает понять устойчивые различия в образе жизни и общественном устройстве.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сравнения регионов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Единую схему удобно применять к любому региону: от крупного материка до отдельной страны или части света.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становится точнее, если оценивать не только особенности, но и относительные показатели.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географического анализа региона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 мира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обычно рассматривается как регион с высокой плотностью населения, развитой инфраструктурой и тесными межгосударственными связями, но её границы зависят от задачи анализа.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выделяется масштабом территории, контрастами природы и населения, а также разнообразием уровней развития — от высокотехнологичных экономик до аграрных районов.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объединяет районы с очень разными природными условиями и демографической динамикой, поэтому внутри материка особенно заметны различия в развитии.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часто делится на Северную и Южную, поскольку они различаются историей освоения, уровнем развития, составом населения и хозяйственной структурой.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выделяются малой численностью населения, островным положением и сильной зависимостью многих территорий от морских связей.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опоры региона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обычно легче осваиваются: здесь проще строить дороги, прокладывать города и расширять сельское хозяйство. Поэтому равнинные регионы часто густо заселены.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 естественные барьеры, осложняют транспорт и усиливают изолированность отдельных районов. В таких условиях поселения формируются реже и более локально.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служат осью расселения: вдоль них развиваются города, торговля и земледелие. Поэтому долины Амазонки, Нила и Ганга особенно значимы.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 и районы Великих озёр концентрируют порты, промышленность и население. Доступ к воде усиливает хозяйственные и транспортные 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хозяйству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определяет условия природы, а затем — характер хозяйственной деятельности и расселения.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численность и размещение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связано не только с климатом, но и с транспортной доступностью, ресурсами и историей освоения территории.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концентрация людей характерна для территорий с удобными условиями жизни и связей.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размещения населения; иллюстративные оценки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ООН, 56% населения мира уже живёт в городах: именно города становятся главными центрами работы, образования и культурного обмена.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уже живёт в городах.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редко действуют поодиночке: их сочетание определяет специализацию региона и его устойчивость к колебаниям мирового рынка.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ресурсов чаще всего задают хозяйственную специализацию региона.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мировой экономике услуги формируют основную часть добавленной стоимости, поэтому именно они чаще всего задают инновационный и управленческий профиль регионов.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Services, value added (% of GDP), world aggregate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ВВП приходится на сферу услуг.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взаимодействие и транспорт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соединяет регионы через обмен сырьём, промышленными товарами, продовольствием и услугами. Чем шире торговые связи, тем сильнее взаимозависимость экономик и выше значение транспортных узлов.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концентрируют основной объём международных грузов, потому что морской транспорт остаётся наиболее выгодным для дальних перевозок. Портовое положение часто определяет рост приморских городов и промышленных районов.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и финансовые центры дополняют транспортную сеть, поскольку управляют потоками капитала, данных и решений. Именно поэтому крупнейшие города часто становятся узлами глобального взаимодействия.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узлы и транзитные коридоры ускоряют движение товаров внутри материков. Они связывают сырьевые районы, промышленные центры и потребительские рынки, формируя экономический каркас территории.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культурной географии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отражают историческое развитие регионов и способы общения внутри общества. Языковая карта мира показывает, как через речь сохраняются идентичность, память и культурные связи между поколениями.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поселений связаны с природными условиями, хозяйством и историей освоения территории. Деревни, малые города и агломерации по-разному организуют жизнь населения и пространство региона.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формируют нормы поведения, праздники, архитектуру и повседневные практики. В разных регионах они создают устойчивые культурные ландшафты и влияют на социальные традиции.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показывает, как распределены доходы, образование и занятость. Эти различия влияют на качество жизни, мобильность населения и внутреннюю неоднородность регионов.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устойчивость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 устойчивости — рациональное использование воды, почв, лесов и полезных ископаемых. Если ресурсы расходуются быстрее, чем восстанавливаются, регион теряет основу долгосрочного развития.
</a:t>
            </a:r>
            <a:endParaRPr lang="en-US" sz="785" dirty="0"/>
          </a:p>
        </p:txBody>
      </p:sp>
      <p:sp>
        <p:nvSpPr>
          <p:cNvPr id="13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 деградация земель особенно опасны для засушливых территорий. Они сокращают урожайность, усиливают бедность и повышают зависимость населения от внешних поставок продовольствия.
</a:t>
            </a:r>
            <a:endParaRPr lang="en-US" sz="785" dirty="0"/>
          </a:p>
        </p:txBody>
      </p:sp>
      <p:sp>
        <p:nvSpPr>
          <p:cNvPr id="14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загрязнение воздуха ухудшают качество жизни и усиливают климатические риски. Для крупных регионов важно сочетать промышленное развитие с жёсткими экологическими нормами.
</a:t>
            </a:r>
            <a:endParaRPr lang="en-US" sz="785" dirty="0"/>
          </a:p>
        </p:txBody>
      </p:sp>
      <p:sp>
        <p:nvSpPr>
          <p:cNvPr id="15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рискам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климатическим изменениям включает защиту от наводнений, засух и жары. Эффективны водохранилища, городское озеленение, раннее предупреждение и устойчивое сельское хозяйство.
</a:t>
            </a:r>
            <a:endParaRPr lang="en-US" sz="785" dirty="0"/>
          </a:p>
        </p:txBody>
      </p:sp>
      <p:sp>
        <p:nvSpPr>
          <p:cNvPr id="16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региона опирается на управление природой, экономикой и населением как единой системой. Без такого подхода экологические проблемы быстро становятся социальными и хозяйственными.
</a:t>
            </a:r>
            <a:endParaRPr lang="en-US" sz="7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основные черты региона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80100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расположена в умеренных широтах, поэтому для неё характерны сравнительно мягкие климатические условия, густая речная сеть и удобные природные предпосылки для расселения и хозяйственного освоения.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195029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и развитая урбанизация сделали европейские города центрами управления, науки, финансов и культуры. Именно здесь особенно заметна роль агломераций и межгородских связей.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2124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на промышленность, услуги и высокую технологичность. Для многих стран Европы важны кооперация, специализация и включённость в общие производственные цепочки.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92194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Европы отличается плотностью и разнообразием: автомагистрали, железные дороги, внутренние водные пути и порты связывают страны в единую систему передвижения людей и грузов.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263138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связаны прежде всего с транспортными выбросами, нагрузкой на города и рекреационные территории. Поэтому европейские страны активно внедряют природоохранные и энергоэффективные решения.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пространство контрастов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охватывает как арктические, так и экваториальные территории, поэтому здесь соседствуют пустыни, высокие горы, муссонные побережья и густонаселённые речные долины.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Азии сосредоточена большая часть населения Земли, а крупнейшие агломерации региона формируют мощные рынки труда, потребления и образования.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Азии ускоренно растут промышленность, технологии и сфера услуг. При этом уровень развития внутри региона остаётся резко неоднородным и зависит от исторического пути и ресурсов.
</a:t>
            </a:r>
            <a:endParaRPr lang="en-US" sz="949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пути, порты и транзитные коридоры играют для Азии особую роль, потому что они связывают внутренние районы с мировыми рынками и обеспечивают основной объём внешней торговли.
</a:t>
            </a:r>
            <a:endParaRPr lang="en-US" sz="9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основные особенности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отличается сочетанием пустынь, саванн, экваториальных лесов и горных районов. Эти природные контрасты определяют крайне разный уровень хозяйственного освоения и плотности населения.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многих стран Африки быстро растёт, поэтому особенно важны школы, здравоохранение, рабочие места и продуманная городская политика. Демографический рост становится одновременно ресурсом и вызовом.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Африки особенно остры дефицит воды, неравномерность развития и слабая транспортная связность. Дополнительный риск создают засухи, наводнения и другие последствия изменения климата.
</a:t>
            </a:r>
            <a:endParaRPr lang="en-US" sz="1075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экономиках региона заметна зависимость от сельского хозяйства, добычи сырья и внешней торговли. Такая структура делает страны уязвимыми к колебаниям цен и транспортным ограничениям.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регионы мира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характеристика мира учит видеть за картой не набор названий, а систему взаимосвязей. Природа, население, хозяйство, культура и экология вместе объясняют уникальность каждого региона.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2026-07-27T02:42:43Z</dcterms:created>
  <dcterms:modified xsi:type="dcterms:W3CDTF">2026-07-27T02:42:43Z</dcterms:modified>
</cp:coreProperties>
</file>