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литературной деятельности Ф. М. Достоевского и роман «Бедные люди»
</a:t>
            </a:r>
            <a:endParaRPr lang="en-US" sz="1824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1840-х и первый успех Достоевского раскрывают рождение великого писателя.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Россия 1840-х годов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1840-е годы русская литература всё чаще обращается к повседневной жизни, социальному неравенству и судьбе простого человека. На этом фоне Петербург с его канцеляриями, бедностью и зависимостью от службы становится особенно значимым художественным пространством.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до литературного дебюта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 — рождение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появился на свет в семье, где рано столкнулся с представлением о долге, труде и человеческой ответственности.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1838–1844 — учёба и выбор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Главном инженерном училище в Петербурге он много читал, увлёкся литературой и постепенно понял, что его призвание связано с писательством.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1844 — уход со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Оставив службу, Достоевский окончательно сделал выбор в пользу литературного труда, опираясь на чтение Гоголя, переводы и наблюдения за городом.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бедности и тесноты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раннем творчестве Достоевского Петербург выглядит не парадным, а тяжёлым и давящим. Тесные комнаты, сырость и постоянная нехватка денег создают ощущение жизни на пределе.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художественный образ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унижения и разобщённости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город формирует не только быт, но и психологическое состояние героев. В нём особенно заметны одиночество, служебная зависимость и болезненное чувство социальной незащищённости.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романа «Бедные люди»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был написан в 1845 году и стал первым крупным произведением Достоевского. В его основе — интерес к судьбе бедного чиновника и к нравственной ценности униженного человека.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выбрал эпистолярную форму, чтобы показать живую речь героев, их сомнения, страхи и надежды. Благодаря письмам внутренний мир персонажей становится главным содержанием текста.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замысле романа соединяются социальная тема и психологическая глубина. «Бедные люди» показывают, что бедность у Достоевского — не только материальное положение, но и испытание достоинства.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рукопись «Бедных людей» пришла к признанию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романа от замысла до публикации и литературного успеха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служебная биография Достоевского постепенно уступала место писательской судьбе.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раннего периода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период показывает последовательный переход от учёбы и службы к самостоятельному писательскому пути.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Ф. М. Достоевском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 Девушкин как герой нового типа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 Девушкин — бедный чиновник без прочной опоры, но с живым чувством собственного достоинства. Его речь постоянно выдаёт смущение, тревогу и желание быть услышанным.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не делает героя карикатурой. Напротив, он показывает в нём внутреннюю сложность, болезненную чувствительность и способность сочувствовать чужому страданию.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меняет традицию изображения «маленького человека». Девушкин становится не объектом насмешки, а человеком с нравственным опытом и подлинной душевной жизнью.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Варенька Добросёлова и тема женской беззащитности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Варенька изображена как молодая, образованная и нравственно чистая девушка, лишённая устойчивой защиты. Её положение сразу показывает, насколько хрупкой может быть жизнь в бедной городской среде.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Вареньки слышны страх перед будущим, зависимость от чужой помощи и отсутствие собственной опоры. Бедность здесь разрушает не только быт, но и возможность свободного выбора.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её судьбу роман раскрывает особую уязвимость женщины в обществе, где материальная нужда тесно связана с моральным давлением. Эта тема усиливает социальную остроту произведения.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связывает личную переписку героев с большой социальной проблемой Петербурга 1840-х годов.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 «Бедные люди»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смысловой центр — бедность, унижение и одиночество; сочувствие становится единственной моральной опорой.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романа Ф. М. Достоевского «Бедные люди»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эпистолярной формы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голос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создают ощущение прямого разговора с читателем: Макар Девушкин и Варенька говорят от первого лица, поэтому их чувства, сомнения и надежды воспринимаются особенно непосредственно.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вместо рассказа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Эпистолярная форма заменяет авторское объяснение доверительной исповедью. Через паузы, повторы и оговорки раскрываются характер, внутренняя тревога и потребность в человеческом участии.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через речь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становится главным средством психологической характеристики. Интонации, бытовые наблюдения и эмоциональные всплески показывают не только события, но и скрытые переживания персонажей.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как общественное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переписка постепенно выходит за пределы частной истории. В ней проступают бедность, унижение и социальная зависимость, то есть проблемы, значимые для всей эпохи и общества.
</a:t>
            </a:r>
            <a:endParaRPr lang="en-US" sz="8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 повседневности в романе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комната, изношенная одежда, долги за жильё и еду, постоянный подсчёт копеек — всё это не просто фон, а точное выражение жизни бедного петербургского чиновника.
</a:t>
            </a:r>
            <a:endParaRPr lang="en-US" sz="998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 у Достоевского работают как психологический комментарий. Чем беднее обстановка, тем ощутимее одиночество героев, их зависимость от денег и страх перед завтрашним днём.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живут в мире, где бедность определяет каждое решение, а письма становятся для них способом сохранить человеческий контакт.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сближает и что различает Макара Девушкина и Вареньку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героев подчёркивает общую социальную уязвимость, а различия показывают, что бедность по-разному влияет на возраст, положение и способы самообороны.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роман «Бедные люди» (1846)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Белинского и значение литературного успеха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увидел в романе не случайную удачу, а появление нового крупного автора, способного говорить о бедности и унижении без снисходительной интонации.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отзыв критика быстро сделал имя Достоевского заметным в петербургской литературной среде. Для молодого писателя это стало важнейшим подтверждением избранного пути.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публикации Достоевский был воспринят как писатель гуманистического направления. Уже первый роман обозначил его интерес к психологической правде и нравственной проблематике.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«Бедных людей» доказал, что серьёзный роман может строиться на судьбе незаметных людей. Их частная жизнь оказалась достойной большого художественного изображения.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Достоевский сохраняет тему «маленького человека», но меняет художественный акцент.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 различие с гоголевской традицией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наследует гоголевскую тему, но переводит её из сатирического изображения в психологический реализм и нравственную исповедь.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принципов Н. В. Гоголя и Ф. М. Достоевского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«Бедные люди» и натуральная школа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близок к натуральной школе вниманием к повседневности, бедности и точной бытовой среде. Герои показаны в их реальных жизненных обстоятельствах, без идеализации и внешней романтизации.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Достоевский не ограничивается социальным описанием. Его интересует внутренний мир человека, способность к состраданию, самоанализу и сохранению достоинства в унижении.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«Бедные люди» расширяют возможности реализма: бытовая достоверность здесь соединена с глубоким психологизмом и нравственным смыслом каждой детали.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художественный эффект романа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личная переписка превращается в социально-нравственную историю.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герои для серьёзной прозы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вывел в центр романа не исключительных людей, а бедного чиновника и беззащитную девушку. Для литературы середины XIX века это было смелым и неожиданным шагом.
</a:t>
            </a:r>
            <a:endParaRPr lang="en-US" sz="859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новизна романа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современников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и критики увидели в произведении редкое сочетание правды жизни и сострадания. Именно поэтому дебют молодого автора сразу воспринимался как литературное событие.
</a:t>
            </a:r>
            <a:endParaRPr lang="en-US" sz="8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романы усложняют эти мотивы, но не отменяют их. Ранний опыт переписки и психологического анализа стал для Достоевского творческой основой.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раннего успеха продолжились в позднем творчестве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постепенное усиление ключевых тем: от сострадания к социально униженному человеку к исследованию совести, выбора и внутреннего конфликта.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и поздние произведения Ф. М. Достоевского: «Бедные люди» (1846), «Униженные и оскорблённые» (1861), «Преступление и наказание» (1866)
</a:t>
            </a:r>
            <a:endParaRPr lang="en-US" sz="6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Достоевский: начало большой темы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«Бедные люди» открыли в Достоевском писателя, для которого судьба незаметного человека стала важнейшей нравственной темой. Уже в первом романе слышны сострадание, психологическая глубина и интерес к человеческому достоинству.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2026-05-23T09:58:18Z</dcterms:created>
  <dcterms:modified xsi:type="dcterms:W3CDTF">2026-05-23T09:58:18Z</dcterms:modified>
</cp:coreProperties>
</file>