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материка: главные компоненты и их связи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рельеф, климат и воды создают облик материка?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материки так не похожи друг на друга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 — это огромный участок суши, окружённый океанами. Но даже на одной суше встречаются леса, степи, пустыни, горы и ледники: всё зависит от тепла, влаги, высоты и положения на карте.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его влияние на природу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экватору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экваториальных широтах солнечные лучи падают почти прямо, поэтому поверхность получает больше тепла круглый год. Это создаёт условия для высоких температур и активного испарения.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58475" y="19071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океаном климат обычно мягче и влажнее: морской воздух смягчает жару и морозы, а также приносит больше осадков. Поэтому побережья часто отличаются от внутренних районов материка.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к полюсам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удаления от экватора лучи Солнца становятся косыми, а нагрев поверхности ослабевает. Из-за этого средние температуры снижаются, а сезоны года становятся заметнее.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58475" y="38080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территория от океана, тем сильнее континентальность климата: лето становится жарче, зима — холоднее, а осадков обычно выпадает меньше. Это влияет на реки, почвы и растительность.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влияет не только на тепло, но и на распределение влаги. Там, где воздух сильно прогревается, чаще формируются облака и ливни.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убывает от экватора к полюсам, а наиболее влажные области обычно связаны с экваториальными широтами.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температура по широте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значения по широтным поясам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материка: равнины, горы и низменности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территории имеют небольшие перепады высот, поэтому на них удобно строить дороги, города и поля. Здесь легче вести хозяйство и перемещать технику.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Низменности обычно лежат ниже 200 метров над уровнем моря. Они часто тянутся вдоль крупных рек, где вода и наносы создают широкие плодородные долины.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
</a:t>
            </a:r>
            <a:pPr algn="l" indent="0" marL="0">
              <a:lnSpc>
                <a:spcPct val="100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резко поднимаются над окружающей местностью, поэтому затрудняют транспорт и строительство. Зато они задерживают влажные воздушные массы и нередко увеличивают количество осадков на наветренных склонах.
</a:t>
            </a:r>
            <a:endParaRPr lang="en-US" sz="993" dirty="0"/>
          </a:p>
        </p:txBody>
      </p:sp>
      <p:sp>
        <p:nvSpPr>
          <p:cNvPr id="13" name="Text 5"/>
          <p:cNvSpPr txBox="1"/>
          <p:nvPr/>
        </p:nvSpPr>
        <p:spPr>
          <a:xfrm>
            <a:off x="3616637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Плоскогорья выглядят как высоко расположенные ровные участки. Они занимают промежуточное положение между равнинами и горами и могут сочетать удобство поверхности с большой высотой.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942445"/>
            <a:ext cx="4775700" cy="152401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формы рельефа отличаются по высоте, поверхности и значению для человека.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определяет удобство жизни людей, направление рек и возможности хозяйственного освоения территорий.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4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рельефа и их особенности
</a:t>
            </a:r>
            <a:endParaRPr lang="en-US" sz="2446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география: формы рельефа материков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418" y="2621013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72369" y="4148197"/>
            <a:ext cx="197925" cy="226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материка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Температуры высокие, но осадков мало. Для этого пояса характерны засушливые территории, редкая растительность и виды, умеющие экономить воду.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весь год жарко и влажно, поэтому развиваются густые леса, а животные приспосабливаются к постоянному теплу и обилию влаги.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хорошо заметна смена времён года. Именно поэтому природа очень разнообразна: встречаются леса, степи, луга и многие виды животных.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пояс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области сильного холода и малого количества осадков. Растения здесь низкорослые, а животные имеют приспособления к морозам, ветру и длинной зиме.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цепочку связей между основными компонентами природы материка.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формирует природную зону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материка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1421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текут по поверхности материка и постоянно меняются в зависимости от питания. Весной они могут разливаться, а в сухой сезон — мелеть и становиться уже.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4700" y="2592854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накапливают пресную воду и могут служить важными природными резервуарами. Их размеры и глубина зависят от рельефа, климата и происхождения котловины.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4700" y="37646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подземные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задерживают влагу и помогают сохранять её в природе, а подземные воды питают источники и колодцы. Оба вида вод важны для живых организмов.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6000" y="1978167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хранят огромные запасы пресной воды в твёрдом виде. Они образуются там, где снег накапливается годами и не успевает растаять полностью.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водоём может получать воду из нескольких источников одновременно. Поэтому режим рек часто зависит от сезона, высоты местности и климата.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Смешанное питание встречается чаще всего, а тип преобладающего питания определяется природными условиями территории.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рек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2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типов питания рек по природным условиям
</a:t>
            </a:r>
            <a:endParaRPr lang="en-US" sz="9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формируется очень медленно: из горных пород, воды, воздуха и остатков растений и животных. Верхний тёмный слой особенно ценен, потому что в нём накапливается перегной, который питает корни и удерживает влагу.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рождается плодородный слой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 почве гумуса, тем она плодороднее и лучше подходит для выращивания культур. На бедных почвах перегнойный слой тонкий, поэтому растениям сложнее получать питание и воду, а урожай получается ниже.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одни почвы богаче других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нужна не только растениям, но и людям: на ней выращивают хлеб, овощи и корм для животных. Если обращаться с ней небережно, она истощается, разрушается ветром и водой и теряет свои полезные свойства.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человек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 — основа жизни на материке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726508"/>
            <a:ext cx="5226300" cy="208283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материка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зоны на материке определяют тепло и влажность, а вместе с ними меняются растения и животные.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зоны — сочетание тепла и влаги. Именно оно определяет, какие растения приживутся и какие животные смогут жить в этой среде.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«Природные зоны материков»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приспосабливаются к среде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сухом климате растения стараются сохранить каждую каплю влаги. У них бывают длинные корни, колючки вместо листьев и маленькая поверхность листьев, чтобы испарение воды было как можно меньше.
</a:t>
            </a:r>
            <a:endParaRPr lang="en-US" sz="1077" dirty="0"/>
          </a:p>
        </p:txBody>
      </p:sp>
      <p:sp>
        <p:nvSpPr>
          <p:cNvPr id="10" name="Text 2"/>
          <p:cNvSpPr txBox="1"/>
          <p:nvPr/>
        </p:nvSpPr>
        <p:spPr>
          <a:xfrm>
            <a:off x="5158475" y="25434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холодных районах растения низкорослые, чтобы меньше страдать от ветра и мороза. Мхи, лишайники и кустарнички быстро используют короткое лето и могут выживать на бедных почвах.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лесах достаточно влаги, поэтому здесь широко распространены деревья с большими листьями. Они хорошо улавливают свет, а густые кроны создают тень и помогают сохранять влажность под пологом леса.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природной зоной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мир помогает узнать природную зону по внешнему виду. Если вокруг преобладают травы, деревья или мхи, это сразу показывает особенности климата, почв и количества влаги.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6966" y="2972580"/>
            <a:ext cx="5641200" cy="21705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приспосабливаются к условиям жизни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северных и горных животных часто густая шерсть или пуховое оперение. Такой покров сохраняет тепло и помогает пережить морозы, сильный ветер и снежные зимы.
</a:t>
            </a:r>
            <a:endParaRPr lang="en-US" sz="1009" dirty="0"/>
          </a:p>
        </p:txBody>
      </p:sp>
      <p:sp>
        <p:nvSpPr>
          <p:cNvPr id="12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на трудный сезон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накапливают жир, чтобы пережить холод, нехватку корма или засуху. Этот запас служит источником энергии, когда добывать пищу становится слишком трудно.
</a:t>
            </a:r>
            <a:endParaRPr lang="en-US" sz="1046" dirty="0"/>
          </a:p>
        </p:txBody>
      </p:sp>
      <p:sp>
        <p:nvSpPr>
          <p:cNvPr id="13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отдельных видов окраска меняется по сезонам. Зимой она становится светлее и помогает прятаться в снегу, а летом делает животное менее заметным среди травы и камней.
</a:t>
            </a:r>
            <a:endParaRPr lang="en-US" sz="1046" dirty="0"/>
          </a:p>
        </p:txBody>
      </p:sp>
      <p:sp>
        <p:nvSpPr>
          <p:cNvPr id="14" name="Text 5"/>
          <p:cNvSpPr txBox="1"/>
          <p:nvPr/>
        </p:nvSpPr>
        <p:spPr>
          <a:xfrm>
            <a:off x="529948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кочёвки
</a:t>
            </a:r>
            <a:pPr algn="l" indent="0" marL="0">
              <a:lnSpc>
                <a:spcPct val="115000"/>
              </a:lnSpc>
              <a:buNone/>
            </a:pPr>
            <a:r>
              <a:rPr lang="en-US" sz="40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крупные копытные нередко перемещаются в поисках пищи и более мягких условий. Такие сезонные переходы помогают им выживать там, где климат резко меняется в течение года.
</a:t>
            </a:r>
            <a:endParaRPr lang="en-US" sz="89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основные виды деятельности человека меняют природные компоненты материка.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хозяйственной деятельности на природу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ресурсов используются по-своему: одни дают сырьё, другие обеспечивают водой, топливом и пищей.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ресурсы важны, но особенно уязвимы лесные, почвенные и биологические, потому что они восстанавливаются медленно.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материка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«Природные ресурсы материков»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26575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5430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сохраняют редкие виды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
</a:t>
            </a:r>
            <a:pPr algn="l" indent="0" marL="0">
              <a:lnSpc>
                <a:spcPct val="115000"/>
              </a:lnSpc>
              <a:buNone/>
            </a:pPr>
            <a:r>
              <a:rPr lang="en-US" sz="55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территории, где природа охраняется особенно строго. Здесь ограничена хозяйственная деятельность, чтобы редкие растения и животные могли жить без постоянного вмешательства человека.
</a:t>
            </a:r>
            <a:endParaRPr lang="en-US" sz="1303" dirty="0"/>
          </a:p>
        </p:txBody>
      </p:sp>
      <p:sp>
        <p:nvSpPr>
          <p:cNvPr id="11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местах охраняют не только виды, но и красивые природные комплексы. Люди могут посещать их, но должны соблюдать правила, чтобы не нарушать природное равновесие.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Заказники и эндемики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Заказники помогают защитить отдельные виды или участки природы. Особое внимание уделяют эндемикам — организмам, которые встречаются только в одном районе и легко исчезают.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70221"/>
            <a:ext cx="4775700" cy="22684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действия человека вызывают экологические проблемы и какие меры помогают их уменьшить.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проблем связано с деятельностью человека, поэтому и решения тоже зависят от его поведения, технологий и охраны территорий.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5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проблемы материков
</a:t>
            </a:r>
            <a:endParaRPr lang="en-US" sz="2356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«Экологические проблемы и охрана природы»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6051" y="1053399"/>
            <a:ext cx="3076103" cy="302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материка работает как единое целое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задаёт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равнины по-разному пропускают воздух, удерживают влагу и влияют на движение рек. Поэтому от формы поверхности часто зависит, где будет теплее, суше или влажнее.
</a:t>
            </a:r>
            <a:endParaRPr lang="en-US" sz="1083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меняет воду и почвы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тепла и осадков определяет, как питаются реки, где образуются болота и какие почвы формируются. В одном климате почвы богаче, а в другом — тоньше и суше.
</a:t>
            </a:r>
            <a:endParaRPr lang="en-US" sz="1083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определяют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почва плодородная и влажная, растения растут гуще и разнообразнее. На бедных или холодных почвах природа становится скромнее, а видовое разнообразие уменьшается.
</a:t>
            </a:r>
            <a:endParaRPr lang="en-US" sz="1083" dirty="0"/>
          </a:p>
        </p:txBody>
      </p:sp>
      <p:sp>
        <p:nvSpPr>
          <p:cNvPr id="14" name="Text 5"/>
          <p:cNvSpPr txBox="1"/>
          <p:nvPr/>
        </p:nvSpPr>
        <p:spPr>
          <a:xfrm>
            <a:off x="4056550" y="20446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одной части влияет на всё
</a:t>
            </a:r>
            <a:pPr algn="l" indent="0" marL="0">
              <a:lnSpc>
                <a:spcPct val="115000"/>
              </a:lnSpc>
              <a:buNone/>
            </a:pPr>
            <a:r>
              <a:rPr lang="en-US" sz="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меняет леса, воды или почвы, последствия постепенно распространяются дальше. Это отражается на животных, климате местности и общем состоянии природного комплекса.
</a:t>
            </a:r>
            <a:endParaRPr lang="en-US" sz="106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материка — это взаимосвязанный мир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нельзя рассматривать по отдельным частям: рельеф, климат, воды, почвы, растения и животные образуют единую систему. Понимание этих связей помогает беречь природу и жить с ней разумно.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2026-06-02T14:57:12Z</dcterms:created>
  <dcterms:modified xsi:type="dcterms:W3CDTF">2026-06-02T14:57:12Z</dcterms:modified>
</cp:coreProperties>
</file>