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далью — даль» А. Твардовского: дорога, память, история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России и по собственной памяти.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поэма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возникло в послевоенную эпоху, когда литература особенно остро искала правду о войне, труде и повседневной жизни. Личный опыт Твардовского, поездка по Транссибу и атмосфера «оттепели» придали тексту историческую точность и нравственную глубину.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композиция поэмы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лирическую исповедальность, черты путевого очерка и философское размышление о жизни. Такое сочетание делает повествование одновременно личным и масштабным.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впечатления не остаются описанием маршрута: они открывают разговор о человеке, времени, стране и нравственной ответственности перед прошлым.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выстроена как движение по железной дороге, но внешняя поездка постепенно превращается в путь мысли, памяти и исторического осмысления.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Эпическое и лирическое начала постоянно взаимодействуют, поэтому конкретная реальность в поэме приобретает обобщающий смысл и выходит за рамки частного наблюдения.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как образ страны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путь становится знаком необъятности России и её внутреннего единства. Через рельсы, вагоны и дальние горизонты Твардовский показывает страну в её пространственном и историческом измерении.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исторического масштаба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 в поэме показан как реальный маршрут и как живая линия, связывающая огромные пространства страны. Поездное движение открывает череду станций, пейзажей и человеческих встреч.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соединяет пространства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авторская позиция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близок автору: он наблюдает внимательно, говорит сдержанно и не отделяет личный опыт от общей судьбы страны. Его взгляд лишён украшательства и внешней эффектности.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звучит естественно, с разговорной интонацией и тонкой иронией. За внешней простотой стоит внутренняя требовательность и стремление говорить только о существенном.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этого героя раскрывается позиция человека, прошедшего войну и умеющего оценивать послевоенную жизнь по меркам правды, памяти и человеческого достоинства.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89450" y="1652981"/>
            <a:ext cx="27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удерживает тему войны и памяти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присутствует не как фон, а как личная и нравственная память поколения. Она определяет меру правды, с которой герой смотрит на мир и на себя.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воспоминания помогают отличать подлинное от ложного. Память становится нравственным ориентиром, по которому оцениваются труд, поведение и общественная жизнь.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совести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объединяет людей, прошедших войну, в общую историческую судьбу. Их опыт не замыкается в прошлом, а влияет на понимание настоящего и будущего.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победой стоят погибшие, разрушенные судьбы и незаживающее чувство потери. Поэма напоминает, что память о войне неотделима от боли и благодарности.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утрат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и её людей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поэме возникает как пространство огромных расстояний, где география неотделима от исторической судьбы. Масштаб страны ощущается через движение, смену мест и разнообразие жизненных укладов.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Твардовского находятся не абстрактные символы, а живые люди: железнодорожники, пассажиры, сельские жители, труженики мирного времени. Именно они создают подлинный образ страны.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детали — разговор, работа, дорога, быт — раскрывают характер народа точнее любых деклараций. Через них видны выносливость, терпение и внутренняя собранность.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тон изображения подчёркивает способность людей сохранять достоинство и строить жизнь после испытаний. В этом проявляется не только бытовая конкретность, но и гражданский смысл поэмы.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пути и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поэме — это не просто перемещение в пространстве, а форма размышления о времени. Путь соединяет прошлое, настоящее и будущее в одном историческом взгляде.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позволяет герою сопоставить личный опыт с судьбой страны. Каждое наблюдение на пути становится поводом для более широкого вывода о жизни и памяти.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«дали» означает не только удалённость пространства, но и бесконечность поиска смысла. За видимым горизонтом открывается новое понимание собственной биографии и истории народа.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линии поэмы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Твардовского «За далью — даль»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линии не существуют отдельно: каждая усиливает другие и формирует единый взгляд на эпоху.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мотив пути, но он раскрывается только вместе с памятью, историей и образом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поэмы: простота и точность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пишет так, будто ведёт живой разговор с читателем. Простая интонация делает речь доверительной, но не снижает её художественной выразительности.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естественность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ёмкие формулировки запоминаются и звучат как итог размышления. Они усиливают смысл, не перегружая стихотворную речь лишними словами.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Афористичность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сочетаются короткие наблюдения и более протяжённые синтаксические периоды. Благодаря этому речь сохраняет движение, интонационную живость и внутреннюю напряжённость.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Ритмическая свобода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наблюдения о дороге, людях и повседневности придают тексту достоверность. Деталь у Твардовского работает как средство психологической и исторической точности.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деталь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художественный смысл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пейзажей следует за движением поезда: то открытая равнина, то тайга, то берег реки. Эти переходы не декоративны — они помогают увидеть, как внешняя дорога совпадает с внутренним размышлением героя о жизни и памяти.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среди природных перемен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тихие, почти созерцательные картины неба, воды и сумерек. В них звучит не торжество, а сосредоточенность: природа как будто замедляет речь, чтобы мысль о прошлом и будущем прозвучала точнее и глубже.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небо и настроение раздумья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поэме раскрывает не просто красоту природы, а величину России. Степь, река и дальние леса создают впечатление огромного пространства, в котором человек особенно ясно чувствует и свободу, и свою ответственность перед временем.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ширь как ощущение страны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реальность в поэме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ощущаются труд, нехватка и повседневная собранность страны, которая возвращается к мирной жизни после больших потерь.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литературная атмосфера позволяет говорить о войне и настоящем без официальной риторики, с большей честностью и вниманием к человеку.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«Оттепель»: разговор о времени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трудной реальности особенно заметны вера в обновление и внутренняя стойкость людей, строящих жизнь заново.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будущее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остаётся живым нравственным фоном повествования. Он определяет меру правды, с которой герой смотрит на людей и события.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годы: память о войне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их функции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мотивов показывает, как поэма соединяет движение, память и историческое мышление.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на единый смысл: личное переживание включается в историю страны и становится способом осмыслить время.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Твардовского «За далью — даль»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поэмы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смыслового движения по тексту поэмы А. Твардовского.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автора: доверие и гражданская ответственность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говорит с читателем просто и честно: его интонация напоминает доверительный разговор, в котором личное наблюдение важнее внешней эффектности и громких деклараций.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поэмы строится на понятиях правды, труда и достоинства. Автор оценивает время через память о войне и ответственность перед людьми, пережившими историю.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ирония помогает избежать назидательности. Даже в серьёзных размышлениях автор сохраняет живую речь, точность оценки и уважение к сложности человеческого опыта.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личного и исторического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текста поэмы А. Твардовского «За далью — даль»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соперничество, а взаимное усиление разных уровней повествования.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историческое в поэме равны по значимости: частный опыт становится формой разговора о поколении и 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творчестве Твардовского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далью — даль» продолжает главную для Твардовского тему народа: его характера, выносливости и внутреннего достоинства, проявляющихся в повседневной жизни и в исторических испытаниях.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 характерную для Твардовского связь личного и общего. Авторское «я» не замыкается на себе, а постоянно соотносится с судьбой страны и простого человека.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мотив памяти, уже важный для поэта: война здесь не фон, а нравственный опыт, который определяет меру правды, точность оценки и интонацию рассказа.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книга укрепляет репутацию Твардовского как поэта честного слова, гражданской ответственности и предельно естественной, но художественно точной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ассоциации произведения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поэме естественно подходят образы поезда, рельсовой линии и открытой сибирской дали. Они передают движение, протяжённость страны и ощущение пути, в котором видимое пространство становится знаком истории.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дорожный блокнот, станционные огни и карта Транссиба: такие детали помогают показать наблюдательность автора, его память о людях и умение превращать обычную поездку в художественное осмысление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поэмы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текста поэмы А. Твардовского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какими средствами поэма соединяет личное свидетельство, историческую память и философское размышление.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на соединении разных художественных планов, поэтому частное наблюдение в ней неизбежно ведёт к общенациональным выводам.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остаётся важной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далью — даль» сохраняет силу, потому что превращает дорожные впечатления в честный разговор о памяти, труде и судьбе страны; именно это делает поэму близкой и современной.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2026-05-23T21:22:22Z</dcterms:created>
  <dcterms:modified xsi:type="dcterms:W3CDTF">2026-05-23T21:22:22Z</dcterms:modified>
</cp:coreProperties>
</file>