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морю в литературе: образ, настроение, символы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литературе говорит о свободе, мечте и силе стихии.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литературе образ моря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встречается в поэзии и прозе как многозначный образ. Оно помогает показать романтическое чувство, путь героя, столкновение с природой и мысль о вечности, а ещё делает пейзаж частью сюжета и авторской идеи.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художественный образ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литературе обозначает не только водное пространство, но и свободу, тревогу, путь и перемены. Через него авторы раскрывают внутреннее состояние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быть спокойным или грозным, величественным или печальным. Смена состояния моря часто отражает смену чувств, мыслей и жизненных обстоятельств персонажа.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создания образа писатели используют волны, шторм, берег, парус, закат, туман и крик чаек. Эти детали помогают увидеть не просто пейзаж, а настроение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у берега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Пушкин обращается к морю как к живому собеседнику. В этих строках слышны восхищение его силой и горечь расставания с любимой стихией.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Пушкина связано с чувством внутренней свободы и южными впечатлениями поэта. Оно остаётся символом пространства, где человек ощущает себя ближе к стихии и к самому себе.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 иллюстрации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подходят берег, скалы, волны, небо и линия горизонта. Фигура поэта у воды помогает передать момент тихого разговора с морем перед расставанием.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стихотворение «К морю»
</a:t>
            </a:r>
            <a:endParaRPr lang="en-US" sz="34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пушкинское море живым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море как независимую силу, которая не подчиняется человеку. Именно поэтому оно воспринимается не как фон, а как равноправный собеседник лирического героя.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и обращения делают стихию одушевлённой. Читатель чувствует, что море способно отвечать, помнить и вызывать уважение, почти как живое существо.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ритм и точные эпитеты усиливают ощущение величия. Благодаря этому текст звучит возвышенно и передаёт не только личное чувство, но и почтение к природе.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и смысл прощания: герой вспоминает южные впечатления и размышляет о судьбе. Море становится границей между пережитым и тем, что ещё ждёт впереди.
</a:t>
            </a:r>
            <a:endParaRPr lang="en-US" sz="11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образы в литературе: какие чувства они передают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море чаще всего связано с личным переживанием героя и сменой жизненного пути.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смыслы — свобода и сильные чувства, но рядом всегда есть тревога, одиночество и ощущение стихии.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произведениям А. С. Пушкина, М. Ю. Лермонтова, В. А. Жуковского и А. И. Куприна; значения распределены условно для наглядности.
</a:t>
            </a:r>
            <a:endParaRPr lang="en-US" sz="6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4561" y="2242435"/>
            <a:ext cx="36168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описании моря
</a:t>
            </a:r>
            <a:endParaRPr lang="en-US" sz="3136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передают цвет, звук и настроение: «синее», «суровые», «тихий». Они сразу задают эмоциональный тон морского пейзажа.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метафоры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сближают море с живым существом, дорогой или судьбой. Такие образы делают описание образным и помогают увидеть скрытый смысл.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может «дышать», «сердиться» и «звать». Благодаря этому стихия воспринимается как сильная и непредсказуемая сила, рядом с которой человек особенно заметен.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 и гласных передают шум прибоя, свист ветра и гул шторма. Читатель не только видит, но и как будто слышит море.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море и чувство одиночества
</a:t>
            </a:r>
            <a:endParaRPr lang="en-US" sz="269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море часто становится пространством раздумья. Герой смотрит на даль, ощущает свободу, но одновременно понимает свою отдельность от огромного мира и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волны, облака и одинокий человек у берега создают настроение тоски и внутренней силы. Такой пейзаж помогает показать сложный характер лирического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морских образов у разных поэтов
</a:t>
            </a:r>
            <a:endParaRPr lang="en-US" sz="30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один и тот же образ по-разному раскрывает чувства и мысль автора.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море связано со свободой, у Лермонтова — с одиночеством и поиском, у Жуковского — с тайной и внутренним движением души.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школьной программы по литературе, 8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прозе: пространство испытаний и выбора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море часто становится местом, где герой проверяет себя на смелость, ответственность и выдержку. Стихия помогает автору быстро показать характер персонажа в действии.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морского пути усиливает конфликт и делает сюжет напряжённее. На фоне волн, ветра и непредсказуемой погоды особенно заметны дружба, взаимопомощь и умение принимать решения.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тема помогает говорить о взрослении: человек понимает, что не всё зависит от него. Поэтому море в прозе нередко становится символом выбора, риска и жизненного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море превращается в художественный смысл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описание моря в тексте становится символом и связано с переживаниями героя.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тема в произведениях для 8 класса
</a:t>
            </a:r>
            <a:endParaRPr lang="en-US" sz="3104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сначала встречают море в стихотворениях, где оно передаёт чувство свободы, прощания или тревоги. Важны точные детали пейзажа и настроение лирического героя.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Жуковский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море рассматривается в классической поэзии XIX века. Здесь особенно заметны романтические мотивы, обращение к стихии и образ дороги, связанный с внутренним выбором.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другие авторы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этапе морской образ связывается с одиночеством, мечтой и размышлением о судьбе человека. Так школьники видят, что один и тот же пейзаж может звучать по-разному.
</a:t>
            </a:r>
            <a:endParaRPr lang="en-US" sz="921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обобщение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тема выходит за пределы поэзии: море становится местом испытаний, риска и ответственности. Это помогает понять, как пейзаж работает в сюжете и в авторской мысли.
</a:t>
            </a:r>
            <a:endParaRPr lang="en-US" sz="10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романтизм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пространство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романтиков море — это образ без границ и привычных правил. Оно помогает говорить о стремлении к свободе, сильных чувствах и внутреннем поиске смысла.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отражение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часто стоит один у воды и смотрит вдаль. В этом пейзаже слышны тоска, надежда и желание выйти за пределы обыденной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чаще всего встречаются в морских пейзажах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соединяют движение воды с небом и береговой линией, чтобы пейзаж выглядел живым и менялся на глазах.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детали движения и состояния: море в текстах создаёт не только картину, но и эмоциональный тон.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изучаемым текстам школьной программы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о море и их смысл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определить, какое чувство вызывает цитата: восторг, тревогу, грусть или спокойствие. Даже одно слово о море может задать всему отрывку настроение и направление мысли.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посмотреть, как автор называет стихию: свободной, могучей, беспокойной, родной. Такие слова помогают понять, видит ли он в море друга, силу или испытание.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нужно связать цитату с героем и темой произведения. Тогда становится ясно, почему именно морской образ помогает выразить мечту, прощание или внутренний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пейзаж в живописи и литературе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 на картине и в стихотворении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Бурное море на полотне сразу задаёт напряжение: тёмные волны, резкий ветер, низкое небо. В литературе такие детали работают так же, помогая почувствовать опасность и силу стихии.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гладь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море часто изображают через мягкий свет, ровную линию горизонта и прозрачное небо. В тексте этот пейзаж может передавать умиротворение, ожидание или тихую грусть.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корабль рядом с морем добавляет образ дороги и перемены. И в живописи, и в литературе он напоминает о путешествии, выборе пути и расставании с привычным берегом.
</a:t>
            </a:r>
            <a:endParaRPr lang="en-US" sz="1024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описании моря
</a:t>
            </a:r>
            <a:endParaRPr lang="en-US" sz="305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приёмы помогают передать движение, звук и настроение морского пейзажа.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выделяет свою сторону моря: цвет, движение или чувство. Вместе они превращают пейзаж в выразительный образ.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литературные тексты и разборы художественных средств
</a:t>
            </a:r>
            <a:endParaRPr lang="en-US" sz="7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морской образ остаётся современным
</a:t>
            </a:r>
            <a:endParaRPr lang="en-US" sz="2958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легко понять современному читателю, потому что оно связано с выбором, дорогой и переменами. Эти темы знакомы каждому, кто взрослеет и ищет своё направление.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одновременно красиво и опасно, поэтому в нём соединяются надежда и тревога. Такое сочетание делает образ живым и психологически точным в любых эпохах.
</a:t>
            </a:r>
            <a:endParaRPr lang="en-US" sz="119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морской образ особенно близок ощущением простора и нового пути. Он помогает представить мечту не как абстракцию, а как реальное движение к горизонту.
</a:t>
            </a:r>
            <a:endParaRPr lang="en-US" sz="1151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море объединяет личное чувство и картину мира. Поэтому оно остаётся удобным и сильным образом для разговора о человеке, его характере и внутреннем выборе.
</a:t>
            </a:r>
            <a:endParaRPr lang="en-US" sz="11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морской образ в литературе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последовательный разбор пейзажа: от наблюдения деталей к смыслу и авторской мысли.
</a:t>
            </a:r>
            <a:endParaRPr lang="en-US" sz="9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литературе: образ, который говорит больше слов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образ помогает увидеть, как природа в литературе становится языком чувств, мыслей и характеров. Через море авторы говорят о свободе, мечте, испытании и выборе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2026-05-22T21:52:16Z</dcterms:created>
  <dcterms:modified xsi:type="dcterms:W3CDTF">2026-05-22T21:52:16Z</dcterms:modified>
</cp:coreProperties>
</file>