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любят прятаться, но мы их обязательно найдём!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в корне: почему буква иногда прячется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помогает услышать букву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делает один слог сильнее других. Если гласная в корне без ударения, она звучит тише и может путать. Поэтому такие буквы нужно внимательно проверять.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это главная часть слова, где живёт общий смысл. У родственных слов корень одинаковый: лес, лесок, лесной.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корне гласная без ударения, её проверяют через другое родственное слово. Там нужная буква звучит ясно и отчётливо.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слова — общая часть родственных слов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 помогает не только выбрать букву, но и понять, что слова связаны по смыслу, а не просто похожи на слух.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Опасное место в слове видно в корне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буква прячется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трава, река, молоко безударная гласная слышится неуверенно. Именно в корне такое место чаще всего и надо искать.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её увидеть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поставить проверочное слово — травы, реки, молочный, — нужная буква станет заметнее. Цвет и ударение помогают увидеть её без труда.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— помощник для проверки буквы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должно быть родственным. В нём нужная гласная стоит под ударением, поэтому её легко услышать: вода — воды.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проверочное слово связано не только звуком, но и смыслом. Иначе получится весёлая путаница вместо правильной проверки.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проверочному слову выбирают букву в слове без ударения. Так работают пары гора — горы, слеза — слёзы, трава — травы.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безударную гласную в корне
</a:t>
            </a:r>
            <a:endParaRPr lang="en-US" sz="2682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показывает, как найти нужную букву и не пропустить важный шаг.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имеют общий корень и близкий смысл. Например: снег, снежный, подснежник. Все они связаны одной общей частью.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слова родственные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смысл разный, проверка не подходит. Слова должны быть не только похожи на вид, но и по-настоящему дружить по смыслу.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лес, лесник, лесной тоже родственные. У них есть общий смысл, поэтому их можно использовать для проверки безударной гласной.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7363" y="3188538"/>
            <a:ext cx="321075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9226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875" y="1686040"/>
            <a:ext cx="428100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проверки в знакомых словах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воды ударение падает на нужную гласную, и буква о в слове вода слышится гораздо яснее. Такая пара помогает быстро проверить написание.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воды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леса буква е проверяется словом лес. Здесь ударение помогает услышать гласную очень чётко, будто буква выходит из укрытия.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— лес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гора сравнивают с формой горы, нужная гласная становится отчётливой. Проверочное слово подсказывает правильную букву без лишних догадок.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— горы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как фонарик для буквы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рядом помогают увидеть разницу: гриб — грибы, река — реки, трава — травы. В проверочном слове ударение словно включает фонарик и подсвечивает нужную букву.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ударения гласная звучит тише, а с ударением — громче и яснее. Поэтому одно и то же слово может слышаться по-разному, но корень остаётся тем же.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берут слово, которое похоже только звуком. Если смысл у слов разный, проверка не поможет, даже если буквы очень стараются быть одинаковыми.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выделить корень и проверяют не ту часть слова. Тогда можно случайно угадать букву не там, где она действительно прячется.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проверке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внимательными нужно быть с буквами о, а, е, и в корне. В словах трава, берёза, дорога именно они чаще всего любят хитрить.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брать случайную форму слова. Проверочное слово должно быть родственным и удобным для постановки ударения, а не просто похожим.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0100" y="1686040"/>
            <a:ext cx="321075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987" y="1709690"/>
            <a:ext cx="428400" cy="380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запоминать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слова, где безударную гласную нельзя проверить обычным способом. Их просто запоминают, как правило с маленькой хитринкой: буква в корне не подсказывается родственным словом.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Словарное слово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собака, корова, молоток и карандаш нужно запомнить как цельные орфографические картинки. В них буква в корне не становится слышнее от изменения слова.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написание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нельзя проверить, его стоит повторять и писать несколько раз. Тогда оно крепче остаётся в памяти и не устраивает неожиданные сюрпризы на диктанте.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привычка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написание вызывает сомнение, школьник открывает словарь или сверяется с учителем. Так можно узнать правильную букву и не гадать, как настоящий осторожный сыщик.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словарю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и словарные слова рядом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картинке можно поставить рядом траву и собаку. У слова трава есть проверка: травы, и буква слышится отчётливо. У слова собака такой удобной подсказки нет, поэтому его нужно запомнить отдельно.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и собака: разные правила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первую корзинку попадают слова, которые можно проверить по родственным формам: гора — горы, река — реки. Во вторую — слова для запоминания, например карандаш и молоток. Такое деление помогает сразу понять, что делать с каждым словом.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корзинки для слов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с ударением нужная буква слышится ясно, а без него она словно прячется. Именно поэтому проверочное слово помогает выбрать правильное написание.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может сделать гласную отчётливой в проверочном слове.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Лингвистическое правило русского языка о безударных гласных в корне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без спешки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работы с безударной гласной в корне.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пары для тренировки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гора легко проверяется словом горы. Ударение переходит на нужный слог, и гласная в корне слышится ясно, будто сама просится на страницу.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листок — лист и река — реки удобно искать общий корень и проверочную форму. Чем больше таких пар, тем увереннее работает память.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трава — травы помогает увидеть, как одна и та же буква может звучать тихо и отчётливо. Это хороший тренажёр для маленького орфографического детектива.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вода — воды буква о становится заметной только в проверочном слове. Такое сравнение учит не угадывать, а слушать слово внимательно и спокойно.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знакомых историй и картинок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лесная тропа ведёт к тихому лесу. Рядом можно показать лесок или лесник, чтобы ребёнок увидел общий корень и легко нашёл проверочное слово.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тропа среди ёлок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течёт речка, а вокруг лежат золотые листья. Здесь удобно связать образ с проверочными словами реки и речной, чтобы буква в корне стала понятной и заметной.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Речка и золотая осень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должно быть родственным: у него общий корень и близкий смысл. Тогда оно действительно помогает услышать ту букву, которая спряталась без ударения.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лес и лесок подходят для проверки слова леса, потому что они говорят об одном и том же предмете. Общий смысл здесь так же важен, как и общая часть.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запутаться в проверочных словах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вот лиса не годится для проверки слова лес, хотя звуки похожи. Похожая буква не делает слова родственниками — орфография любит смысл, а не случайные совпадения.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Безударная гласная в корне часто звучит тихо и может обмануть слух. Поэтому её не пишут наугад, а обязательно ищут с помощью проверки.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корень, потом подбирают родственное слово и ставят ударение. Так буква становится слышной, а выбор написания — уверенным и спокойным.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безударных гласных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на уроке — быть внимательным к слову. Тогда орфографические ловушки не смогут устроить неожиданную засаду на письме.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словарное, его нужно запомнить целиком. Такие слова не капризничают зря: просто требуют внимательного чтения и хорошей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для проверки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для слов с безударной гласной в корне.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в корне перестают прятаться, когда мы ищем корень, ставим ударение и подбираем родственное слово. А словарные слова просто запоминаем — и пишем уверенно.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буква становится понятной, если проверить слово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2026-05-21T19:46:41Z</dcterms:created>
  <dcterms:modified xsi:type="dcterms:W3CDTF">2026-05-21T19:46:41Z</dcterms:modified>
</cp:coreProperties>
</file>