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 собственные имена существительные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общие названия и уникальные имена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эти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без ошибок писать имена людей, географические названия, клички животных и названия книг. Оно делает текст точнее: сразу видно, где речь идёт о целом классе предметов, а где — об одном конкретном объекте.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нарицательные имена существительные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обозначают не один предмет, а целую группу одинаковых или похожих предметов: стол, дерево, город, тетрадь.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общее понятие, поэтому подходят для любых предметов этого вида, а не только для одного-единственного случая.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такие слова пишутся со строчной буквы: дом, мальчик, море, река.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собственные имена существительные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называют один конкретный предмет, человека, животное или место: Анна, Казань, Байкал, Барсик.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выделяют один объект среди других, поэтому помогают точно понять, о ком или о чём идёт речь.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собственные имена пишутся с прописной буквы: Маша, Россия, Волга, Уральские горы.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нарицательных и собственных имён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значение и написание двух групп существительных.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слова легко определить, какая буква нужна в начале: строчная или прописная.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по теме «Имя существительное»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и клички животных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фамилии и отчества называют конкретного человека. Поэтому слова Иван, Мария, Сергей Петрович пишутся с прописной буквы.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записи есть и имя, и отчество, каждое значимое слово сохраняет прописную букву. Так подчёркивается, что речь идёт об одном человеке.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животного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тоже относится к собственным именам, потому что обозначает одного питомца: Барсик, Мурка, Шарик, Рыжик.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Прописная буква показывает, что слово не общее, а личное. Это помогает не смешивать кличку животного с обычным названием предмета или признака.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на карте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большие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сразу заметны названия стран: Россия, Китай, Франция. Они выделяют каждую страну как один конкретный объект и всегда пишутся с прописной буквы. По такому же принципу оформляют названия материков и крупных регионов.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реки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Дон, Чёрное море, Байкал — это не общие слова, а отдельные географические объекты. Поэтому в начале каждого названия ставится прописная буква. Так читателю легче ориентироваться в тексте и на карте.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 и Уральские горы показывают, что к собственным именам относятся и названия природных объектов. Даже если название состоит из двух слов, оно обозначает один объект и пишется по правилам собственных имён.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собственных имён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примеры чаще всего встречаются в упражнениях и диктантах.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имена людей и географические названия; именно их стоит повторять в первую очередь.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«Нарицательные и собственные имена существительные»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имени существительного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правильную букву в начале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 собственных именах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собственного имени всегда ставится прописная буква, потому что такое слово называет один конкретный объект: Оля, Казань, Байкал, «Снежная королева».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название состоит из нескольких слов, прописная буква нужна в каждом значимом слове: Красная площадь, Чёрное море, Великая Отечественная война.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союзы внутри названия обычно пишутся со строчной буквы, если они стоят между основными словами и не начинают название.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определить, является ли слово собственным именем. После этого становится понятно, где нужна заглавная буква, а где — строчная.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газет и фильмов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книг, газет, журналов и фильмов называют не любой предмет, а одно конкретное произведение или издание, поэтому относятся к собственным именам и пишутся с прописной буквы.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названия заключают в кавычки: «Денискины рассказы», «Приключения Буратино», газета «Пионерская правда». Кавычки помогают сразу увидеть, что перед нами название.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название состоит из нескольких слов, сохраняется смысл целого названия. Именно поэтому важно запоминать его полностью, а не только первое слово, чтобы не ошибиться в письме.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написания: где нужна заглавная буква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что задания с короткими именами запоминаются легче, а в названиях произведений чаще сбиваются на кавычки и прописные буквы.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усваиваются простые личные имена, а больше всего трудностей вызывает оформление составных названий.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анализа результатов упражнений по теме, 2025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 правильное написание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и определите, что они называют: общее понятие или одно конкретное имя.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стоят слова с общим значением, справа — названия одного объекта; от этого зависит выбор строчной или прописной буквы.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«Нарицательные и собственные имена существительные»
</a:t>
            </a:r>
            <a:endParaRPr lang="en-US" sz="6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04625"/>
            <a:ext cx="324900" cy="2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5 классе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улиц и площадей легко забыть о прописной букве, особенно если рядом есть обычное слово, которое само по себе пишется со строчной буквы.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и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школа, гимназия, дом культуры могут быть нарицательными, но в составе названия учреждения требуют внимания к каждой значимой части и к цифрам.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 смыслу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звезда — Сириус и слова планета — Земля показывают, что одно и то же слово может быть и общим понятием, и собственным именем.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даты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праздников тоже пишутся с прописной буквы: День знаний, Новый год. Ошибка часто возникает, когда слово кажется обычным, но на самом деле входит в название.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обычное слово становится частью названия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Вывеска на углу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фасаде маленького кафе висит табличка «Сказка». Слово кажется обычным, но здесь оно стало частью названия одного конкретного заведения. Прохожие читают его как собственное имя и сразу понимают, куда именно ведёт вывеска.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журнала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журнал «Муравейник», и рядом сразу заметна аккуратная обложка с крупным названием. В этом случае знакомое слово уже не обозначает насекомых вообще, а называет одно конкретное издание, как и любая книга или газета.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корабля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борту корабля можно увидеть название «Варяг», написанное так, чтобы его было легко заметить издалека. Здесь обычное слово превращается в имя собственное, потому что обозначает не любой корабль, а один определённый.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 разным видам заданий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ученики чаще всего уверенно пишут имена людей, а в длинных названиях чаще пропускают одну из прописных букв.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 длиннее название, тем выше риск ошибки; значит, особенно полезно тренировать составные собственные имена.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сравнения результатов по темам, 2025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другими правилами орфографии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нарицательных и собственных имён напрямую связано с правилом о прописной букве: оно помогает не только в словах, но и во всём написании названия.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тесно связана с кавычками и составными названиями. Когда ученик видит название книги, газеты или фильма, важно правильно выделить его и написать каждую значимую часть.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полезно при чтении карт, вывесок и школьных текстов. Грамотное написание делает запись аккуратной, а смысл — понятным без лишних уточнений.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строчной или прописной буквы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определении нарицательного или собственного имени.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 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какие слова называют общее понятие, а какие — одно конкретное имя или название.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Выполняя задание, нужно сначала понять значение слова, а потом выбрать строчную или прописную букву.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мини-практикум по теме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мысль, которую нужно запомнить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имена называют предметы вообще, а собственные — один конкретный объект. Если внимательно смотреть на смысл слова, выбрать строчную или прописную букву становится намного проще.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2026-05-22T15:28:26Z</dcterms:created>
  <dcterms:modified xsi:type="dcterms:W3CDTF">2026-05-22T15:28:26Z</dcterms:modified>
</cp:coreProperties>
</file>