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истории 1920—1930-х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восстанавливалась, строила и училась жить по-новому.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годы важны для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1920—1930-е годы менялись работа, быт и учёба миллионов людей. Появлялись заводы, школы, дороги и новые города. Одни перемены помогали стране восстанавливаться, а другие приносили людям серьёзные испытания.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после Гражданской войны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многим семьям не хватало самого нужного: хлеба, одежды, топлива и школьных принадлежностей. Жизнь приходилось начинать почти заново.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железные дороги были повреждены, поэтому работу на предприятиях и перевозки нужно было срочно восстанавливать. Это требовало сил и терпения.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заботились о детях, доме и хозяйстве, стараясь наладить обычную жизнь. Каждый день был важен, потому что от него зависело будущее семьи.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НЭП: как помогала торговля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1921 года людям разрешили вести торговлю, открывать небольшие мастерские и продавать свои товары. Это оживило рынки и магазины.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прилавках снова появлялись хлеб, обувь, одежда и другие нужные вещи. Горожанам и сельским жителям стало легче находить самое необходимое.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помог быстрее восстановить хозяйство после тяжёлых лет. Для многих людей это было как первый глоток свежего воздуха после долгой непогоды.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067" y="2832625"/>
            <a:ext cx="2248066" cy="170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звенит по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улицам ходили трамваи, а вокруг них спешили пешеходы и грохотали телеги. Город становился всё оживлённее и шумнее. На остановках люди читали свежие газеты и обсуждали новости.
</a:t>
            </a:r>
            <a:endParaRPr lang="en-US" sz="1065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фасадах — вывески и афиши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вывески, афиши и киоски делали улицы особенно нарядными. Они сразу привлекали внимание прохожих, будто подмигивали им с домов. Город учился быть современным и очень любил показывать это всем подряд.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клубе или библиотеке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люди шли в клуб, библиотеку или кинотеатр. Там можно было узнать новости, послушать выступление и просто отдохнуть. Город жил не только днём, но и вечером, когда зажигались огни и появлялось особенно много разговоров.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город в 1920-е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Деревня: главный труд на земле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большинство людей занимались земледелием. Сеяли, косили, убирали урожай и ухаживали за скотиной, часто полагаясь на собственные силы и помощь соседей.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Работали в основном вручную или с лошадью и простыми орудиями. Из-за этого сельский труд был очень долгим, а к концу дня уставали даже самые выносливые.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техника приходили в деревню медленно. Поэтому многие хозяйства ещё долго жили по старым правилам, где главное — трудолюбие и терпение.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страна по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событиям 1918—1930-х годов видно, как от разрухи страна переходила к большим стройкам и переменам.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означала быстрый рост промышленности. В разных местах страны строили заводы, шахты и электростанции, чтобы работать быстрее и выпускать больше нужных вещей.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строительство заводов и электростанций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новых предприятий требовались станки, тракторы, паровозы и другая техника. Всё это помогало сельскому хозяйству и перевозкам становиться сильнее.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Стройки были огромными и сложными, поэтому на них трудились тысячи людей. Им приходилось работать дружно, быстро и очень аккуратно.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заводы и электростанции меняли города и посёлки. Вокруг них появлялись дома, дороги и целые рабочие районы.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Плотина на большой реке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Днепре строили огромную плотину, которая казалась почти сказочной по размерам. Вода, краны и бетон работали вместе, как одна команда. Люди понимали: перед ними не просто стройка, а дело, которое изменит целый край.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для заводов 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 должен был давать электричество фабрикам, домам и улицам. Это помогало работать станкам и освещать города по вечерам. Такая станция показывала, что большие сооружения могут служить многим людям сразу.
</a:t>
            </a:r>
            <a:endParaRPr lang="en-US" sz="996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стройки: Днепрогэс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 началась в 1928 году. Это был большой план на пять лет, который должен был ускорить развитие промышленности и техники.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 входили добыча угля, выплавка металла и строительство новых заводов. Стране нужны были прочные основы для работы фабрик и транспорта.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машинам для хозяйства. Чем больше становилось техники, тем быстрее могли работать заводы, шахты и железные дороги.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1920-х годов крестьянские хозяйства начали объединять в колхозы. Люди должны были работать сообща, а не каждый сам по себе, как раньше.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урожая отдавали государству, а за работу колхозники получали оплату или долю зерна. От труда теперь зависело благополучие всей семьи.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колхозах земля, лошади, инвентарь и техника становились общими. Это меняло привычный уклад жизни, правила труда и отношения между соседями и родственниками.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деревень это было непростое время. Старые порядки уходили, а вместе с ними приходилось учиться жить по-новому, терпеливо и дружно.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в деревне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созданию колхоза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Этапы, которые проходила крестьянская семья при переходе к коллективному хозяйству.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25492"/>
            <a:ext cx="342803" cy="274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и сёлах открывались школы. Ребята учились читать, писать, считать и узнавали о природе, истории и жизни своей страны.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кружки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кружки помогали детям и подросткам проводить время с пользой. Там читали книги, обсуждали новости и пробовали себя в разных занятиях.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для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 занятия приходили и взрослые. Они осваивали грамоту, чтобы лучше читать, писать и чувствовать себя увереннее в повседневной жизни.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становилось частью обычной жизни. Умение учиться помогало людям работать, общаться, понимать новости и строить будущее для своих детей.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учились дети и взрослые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носили красные галстуки и участвовали в школьных делах. Они помогали младшим, собирали макулатуру и заботились о памятниках, чтобы быть полезными своей школе и городу.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подростки вступали в комсомол. Это объединение учило ответственности, дружбе и общему делу, а для многих ребят становилось важным шагом во взрослую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и комсомол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плакаты становились всё заметнее в жизни людей. Фильмы показывали труд, дружбу и новые стройки, а театр собирал зрителей на живые представления.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Появлялось больше картин о заводах, дороге вперёд и больших переменах. Искусство старалось говорить просто, чтобы его понимали и взрослые, и дети.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книги рассказывали о смелых, добрых и трудолюбивых героях. Такие истории помогали детям мечтать, учиться и верить, что старание обязательно пригодится.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в кино и книгах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город каждый год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строили новые дома для рабочих, больницы, школы и клубы при заводах. Это делало жизнь удобнее и показывало, что город растёт и меняется.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пользовались трамваями и автобусами. Улицы становились оживлённее, а на остановках можно было услышать разговоры о работе, новостях и планах на день.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труд был долгим и требовал сил, аккуратности и выносливости. Рабочие старались выполнять нормы, чтобы предприятия выпускали больше нужных стране товаров.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первой пятилетки, и именно тогда темп перемен заметно ускорился.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начале первой пятилетки, 1928 год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историческим сведениям, с этого года страна взяла курс на очень быстрые преобразования, а людям пришлось жить и работать в напряжённом ритме.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больших перемен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стройках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запомнились заводы, электростанции и новые города. Они напоминали, как много сил люди вложили в строительство страны. Иногда это было трудно, но очень заметно.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 и учёбе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в памяти остались школы, книги и ученики с тетрадями. Люди учились новому, помогали друг другу и надеялись, что жизнь станет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105694"/>
            <a:ext cx="517045" cy="4136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строила заводы, шахты и электростанции. Появлялись новые машины и дороги, а промышленность становилась всё сильнее и заметнее.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и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помогла быстрее восстановить хозяйство. На рынках снова появились нужные товары, а небольшая торговля оживила повседневную жизнь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объединяли крестьянские хозяйства в колхозы. Это резко меняло привычный уклад жизни и требовало от людей новых правил совместного труда.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библиотеки, кино и книги становились доступнее. Всё больше детей и взрослых учились, читали и узнавали мир вокруг себя.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перемены десятилетий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труда, учёбы и больших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1920—1930-е годы стали страницей больших испытаний и важных достижений. Люди строили, учились и меняли жизнь вокруг себя, оставив яркий след в истории страны.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2026-05-21T10:12:41Z</dcterms:created>
  <dcterms:modified xsi:type="dcterms:W3CDTF">2026-05-21T10:12:41Z</dcterms:modified>
</cp:coreProperties>
</file>