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как универсальный фактор жизни на Земле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— главный источник энергии и регулятор биологических процессов.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этапы исследования света в биологии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света началось с опытов Ньютона и Гёте, а в XVIII веке Сенебье открыл фотосинтез. Работа Ассафа заложила основы биоритмологии, сформировав фотобиологию как науку.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источник энергии для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обеспечивает почти весь энергетический поток на Земле. Он питает фототрофные организмы, преобразуя энергию фотонов в химическую энергию органических веществ.
</a:t>
            </a:r>
            <a:endParaRPr lang="en-US" sz="1297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трофических цепей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света поддерживает питание растений, травоядных и хищников, обеспечивая устойчивое биоразнообразие в экосистемах и баланс природных процессов.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климат и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стимулирует климатические механизмы и фотохимические реакции в атмосфере, влияя на распределение биомов и погоду по планете.
</a:t>
            </a:r>
            <a:endParaRPr lang="en-US" sz="1470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солнечного света в биосфере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как ключевой биологический процесс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преобразует солнечную энергию в химическую, создавая органические соединения, необходимые для жизни.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Хлорофилл поглощает свет в диапазоне 400–700 нм, инициируя световые и тёмновые реакции фотосинтеза.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60% всей биомассы планеты формируется благодаря фотосинтезу зелёных растений и водорослей.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циркадные ритмы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Циркадные ритмы регулируют биологические процессы, синхронизируясь с дневным и ночным циклом света.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свет определяет время раскрытия и закрытия цветков по суточным ритмам.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и животных эти ритмы контролируют циклы сна, бодрствования и активности.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Clock и Per обеспечивают молекулярный механизм циркадных биоритмов.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биохимические циклы под влиянием света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через сетчатку регулирует гормональный баланс и температуру тела, поддерживая суточную биоритмичность.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обратную динамику мелатонина и кортизола, отражая адаптацию организма к световому циклу.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Обобщённые данные медицинских исследований, 2023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светочувствительные пигменты живых организмов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Хлорофилл у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Хлорофилл локализован в хлоропластах и поглощает красный и синий свет, что оптимизирует фотосинтез под естественные условия.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Родопсин и криптохромы у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Родопсин у животных отвечает за восприятие света, а криптохромы регулируют циркадные ритмы и сезонные изменения активности.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фотобиологического воздействия света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передачи света в биологических системах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поведение животных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используют свет для ориентации, регулировки температуры и планирования миграций в зависимости от времени суток.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хамелеон меняет окраску по освещённости, ночные хищники предпочитают темноту, а фазаны активны при дневном свете.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6267" y="1041885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света в жизни животных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457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Весна: размножение птиц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4700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светового дня у птиц запускает гормональные изменения, стимулирующие размножение и начало перелётов.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8537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Осень: подготовка к покою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4700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меняют активность, адаптируясь к укорачиванию светового дня, готовясь к зимнему покою или миграции.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10582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Лето: нерест рыбы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097135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Фотопериод определяет время нереста у рыб, обеспечивая оптимальные условия для выживания молодняка.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10582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Зима: снижение активности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6100241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световой день замедляет метаболизм и уменьшает активность мелких млекопитающих, способствуя выживанию в холодный период.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850" y="2091313"/>
            <a:ext cx="5112300" cy="27059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1125" y="2091413"/>
            <a:ext cx="5112300" cy="27059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и восприятие света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2922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органов зрения в животном мире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зачатки зрения появились у простейших организмов в виде светочувствительных клеток, облегчающих ориентировку в пространстве. Со временем появились более сложные глазные структуры — панцирные у насекомых и камеры-обскуры у позвоночных, обеспечивающие формирование чётких изображений.
</a:t>
            </a:r>
            <a:endParaRPr lang="en-US" sz="1095" dirty="0"/>
          </a:p>
        </p:txBody>
      </p:sp>
      <p:sp>
        <p:nvSpPr>
          <p:cNvPr id="10" name="Text 3"/>
          <p:cNvSpPr txBox="1"/>
          <p:nvPr/>
        </p:nvSpPr>
        <p:spPr>
          <a:xfrm>
            <a:off x="642097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восприятия света у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обладают способностью видеть спектры, недоступные человеку: пчёлы воспринимают ультрафиолет, что помогает им находить цветы, а змеи улавливают инфракрасное излучение, что облегчает обнаружение теплокровной добычи в темноте.
</a:t>
            </a:r>
            <a:endParaRPr lang="en-US" sz="109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жизненные циклы насекомых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насекомых смена продолжительности светового дня регулирует начало и окончание линьки, позволяя им приспосабливаться к смене сезонов и обеспечивая устойчивость развития.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Диапауза, период покоя в развитии, запускается или прекращается под влиянием фотопериода, что помогает насекомым переживать неблагоприятные условия и синхронизировать жизненные процессы.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насекомых распределяется во времени в зависимости от освещённости, что влияет на кормление, размножение и миграции, улучшая шансы на выживание.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6" y="1268183"/>
            <a:ext cx="3984830" cy="889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1304926" y="2162433"/>
            <a:ext cx="3375231" cy="3294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людей отмечают улучшение качества сна и настроения при достаточном дневном освещении.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института циркадных ритмов, 2021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процент людей отмечает, что естественный свет значительно влияет на их биоритмы, сон и эмоциональное состояние, подчеркивая его важность в повседневной жизни.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487917"/>
            <a:ext cx="6228408" cy="229901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фоточувствительность организмов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диапазоны спектра, минимальные пороги детектирования и основные реакции у разных групп организмов, отражая их адаптацию к свету.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чувствительности обусловлены экологическими и эволюционными факторами, что обеспечивает оптимальную реакцию на окружающий свет.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 и научные справочники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Фототропизм и фотопериодизм у растений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Фототропизм — это движение растений к свету через перераспределение гормонов ауксинов, способствующее эффективному поглощению света для фотосинтеза.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Длиннодневные растения, такие как пшеница и рожь, начинают цвести при удлинении светового дня, что совпадает с весной и летом.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Фотопериодизм определяет время цветения и плодоношения, что позволяет растениям адаптироваться к смене сезонов и максимизировать размножение.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Короткодневные растения, например, соя и гречиха, активизируют цветение при сокращении светового дня, что обеспечивает их плодоношение в осенний период.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Фототерапия при кожных заболеваниях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Лечение псориаза и других кожных патологий успешно проводится использованием ультрафиолетового излучения, которое снижает воспаление и стимулирует регенерацию клеток, улучшая состояние пациентов.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Лазерные технологии в хирургии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медицина широко применяет лазеры для точечной коррекции зрения, минимально инвазивных стоматологических процедур и ускорения заживления ран, благодаря селективному действию на ткани.
</a:t>
            </a:r>
            <a:endParaRPr lang="en-US" sz="1319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Светодиодная терапия и регенерация тканей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светодиодных устройств способствует активизации клеточного метаболизма, ускоряет восстановление после травм и улучшает процессы заживления благодаря мягкому и направленному световому воздействию.
</a:t>
            </a:r>
            <a:endParaRPr lang="en-US" sz="1159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света в медицине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искусственного света на растения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Светодиоды позволяют настраивать спектр для ускорения роста, что делает их полезными в условиях ограниченного естественного освещения.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биомасса достигается при естественном солнечном свете, однако регулирование спектра светодиодами оптимизирует рост в контролируемых условиях.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Агронаучные исследования, 2022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7754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черепахи ориентируются, следуя за лунным светом, чтобы найти путь к океану сразу после вылупления. Этот яркий ориентир критически важен для их выживания и адаптации.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424514" y="2939393"/>
            <a:ext cx="2900400" cy="24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Мотыльки и многие птицы используют свет солнца и луны для навигации во время миграций. Искусственное освещение в городах нарушает эти сигналы, приводя к дезориентации и угрозам для видов.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как средство навигации в животном мире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светового загрязнения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городское освещение нарушает естественные циклы света и тьмы, что влияет на миграцию птиц и ведёт к их дезориентации в ночное время.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Световой шум мешает нормальному развитию и поведению животных, нарушая их биоритмы и снижая репродуктивные способности, особенно тех, кто активен ночью.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человека чрезмерное искусственное освещение становится причиной нарушений сна и гормонального баланса, что негативно отражается на здоровье и общем самочувствии.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— фундамент жизни и устойчивого развития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роли света в биологических процессах важно для охраны здоровья, повышения урожайности и защиты окружающей среды. Рациональное использование света способствует гармоничному развитию общества и природы.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2026-05-10T08:39:36Z</dcterms:created>
  <dcterms:modified xsi:type="dcterms:W3CDTF">2026-05-10T08:39:36Z</dcterms:modified>
</cp:coreProperties>
</file>