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эволюция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неживое стало живым и почему жизнь изменила Землю?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 — научная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около 4,54 млрд лет назад, а древнейшие следы жизни значительно моложе. Между этими датами лежит огромный промежуток, когда на молодой планете могли возникать первые органические системы и клетки, способные к самовоспроизведению.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и условия химической эволюции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ранней атмосфере преобладали углекислый газ, азот и водяной пар; по некоторым моделям, присутствовали также метан и аммиак. Такой состав создавал среду для образования простых органических соединений.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Молнии, ультрафиолетовое излучение, вулканизм и гидротермальные источники давали энергию для химических реакций. Эти процессы могли запускать синтез новых молекул и повышать их разнообразие.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водной среде органические молекулы могли концентрироваться, смешиваться и вступать в дальнейшие реакции. Океаны и мелкие водоёмы выступали как природные реакторы для химической эволюции.
</a:t>
            </a:r>
            <a:endParaRPr lang="en-US" sz="929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усложнению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соединений создавало основу для более устойчивых структур. Именно из такого материала могли возникнуть биополимеры и первые системы, приближавшиеся к жизни.
</a:t>
            </a:r>
            <a:endParaRPr lang="en-US" sz="96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научные подходы к объяснению перехода от неживой материи к живым системам.
</a:t>
            </a:r>
            <a:endParaRPr lang="en-US" sz="1228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Миллера—Юри и доказательство абиогенного синтеза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Миллер и Юри воспроизвели предполагаемые условия ранней Земли и пропускали электрические разряды через газовую смесь. В результате в системе появились аминокислоты.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эксперименты показали, что в подобных условиях могут образовываться и другие органические вещества. Среди них — соединения, связанные с будущими нуклеотидами и липидами.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стал важным доказательством того, что органические молекулы способны возникать без участия живых организмов. Он поддержал идею химической эволюции как реального природного процесса.
</a:t>
            </a:r>
            <a:endParaRPr lang="en-US" sz="11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протоклеткам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способны самостоятельно объединяться в пузырьки и мембранные структуры. Такая оболочка отделяет внутреннюю среду от внешней и создаёт примитивное подобие клетки.
</a:t>
            </a:r>
            <a:endParaRPr lang="en-US" sz="1194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полимеры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полимеры могли ускорять химические реакции и делать систему более устойчивой. Это повышало вероятность сохранения полезных сочетаний молекул в изменяющейся среде.
</a:t>
            </a:r>
            <a:endParaRPr lang="en-US" sz="1135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Протоклетка как 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Протоклетка соединяла оболочку, внутреннее содержимое и простое наследование изменений. Именно такая организация открывала путь к естественному отбору и дальнейшему биологическому усложнению.
</a:t>
            </a:r>
            <a:endParaRPr lang="en-US" sz="1064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488314"/>
            <a:ext cx="4332300" cy="2733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ранней истории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последовательность крупнейших событий от химической эволюции до появления эукариот.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развивалась ступенчато: сначала химические системы, затем клетки, позже кислородная атмосфера и более сложные организмы.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геологии, палеонтологии и молекулярной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и их способы существования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были одноклеточными прокариотами. Они были микроскопическими, не имели оформленного ядра и могли существовать в среде, где кислород практически отсутствовал.
</a:t>
            </a:r>
            <a:endParaRPr lang="en-US" sz="989" dirty="0"/>
          </a:p>
        </p:txBody>
      </p:sp>
      <p:sp>
        <p:nvSpPr>
          <p:cNvPr id="9" name="Text 3"/>
          <p:cNvSpPr txBox="1"/>
          <p:nvPr/>
        </p:nvSpPr>
        <p:spPr>
          <a:xfrm>
            <a:off x="4697013" y="2338334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сглаживала резкие перепады температуры, защищала от жёсткого излучения и служила средой для накопления веществ. Поэтому именно океаны стали главной ареной ранней биологической эволюции.
</a:t>
            </a:r>
            <a:endParaRPr lang="en-US" sz="929" dirty="0"/>
          </a:p>
        </p:txBody>
      </p:sp>
      <p:sp>
        <p:nvSpPr>
          <p:cNvPr id="10" name="Text 4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обменные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получения энергии ранняя жизнь использовала простые метаболические реакции, включая хемосинтез. Размножение происходило делением клетки, без сложных механизмов развития.
</a:t>
            </a:r>
            <a:endParaRPr lang="en-US" sz="9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кислорода в атмосфере Земли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связан с деятельностью фотосинтезирующих цианобактерий и последующим изменением химии океанов и атмосферы.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подъём O2 стал переломным моментом: он изменил среду обитания и открыл путь к более энергоёмким формам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геохронологии и палеоатмосфере; учебная реконструкция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революция и её последствия для биосферы
</a:t>
            </a:r>
            <a:endParaRPr lang="en-US" sz="2253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для анаэробов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древних организмов кислород оказался токсичен, поэтому его накопление привело к серьёзному сокращению части ранних форм жизни и перестройке экосистем.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экран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содержания кислорода сформировался озоновый слой. Он ослабил воздействие ультрафиолетового излучения и сделал поверхность Земли более пригодной для жизни.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энергии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дыхание позволяет получать существенно больше энергии, чем анаэробные процессы. Это повысило активность организмов и поддержало усложнение клеточных структур.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эволюционные возможности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высокий энергетический уровень создал предпосылки для крупных клеток, разнообразных форм обмена веществ и последующего появления более сложных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эукариот и эндосимбиотическая теория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бактериального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хлоропласты имеют собственную ДНК, делятся независимо от ядра и окружены двойной мембраной. Такой набор признаков трудно объяснить иначе, чем их происхождением от свободноживущих бактерий.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эндосимбиоза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 предполагает, что древняя клетка-хозяин поглотила бактерии, но не переварила их. Между партнёрами установился устойчивый симбиоз, который постепенно превратил бывших бактерий в органоиды клетки.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резко расширило возможности жизни: стало возможным крупное и более сложное клеточное строение, разделение функций внутри клетки и дальнейшее развитие многоклеточных организмов.
</a:t>
            </a:r>
            <a:endParaRPr lang="en-US" sz="10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истоки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возникала неоднократно и независимо у разных линий организмов — у животных, растений, грибов и водорослей. Это показывает, что такой путь был эволюционно выгодным.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объединения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клеток позволило разделять функции, увеличивать размеры тела, лучше защищаться и формировать ткани. Благодаря этому организмы получили более сложные формы строения и поведения.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 млн лет назад резко выросло разнообразие животных и их планов строения. Этот этап стал важным рубежом в истории многоклеточной жизни и усложнения биосферы.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многоклеточности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новшества и их 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некоторые новшества меняли не только отдельные организмы, но и саму траекторию развития биосферы, повышая энергетический потенциал и разнообразие форм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дали кислородное дыхание и половое размножение: первое усилило энергообеспечение, второе — генетическую вариативность.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сравнительная оценка по материалам школьного курса биологии и эволюционной теории.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Дарвиновский механизм эволюции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популяции особи немного различаются. Источниками различий служат мутации и рекомбинация генов, а также случайные процессы, из-за которых набор признаков в потомстве не повторяет родительский полностью.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постоянно конкурируют за пищу, пространство, партнёров и безопасность. В таких условиях выживают и оставляют потомство не все, а только те, чьи признаки оказываются полезными именно в данной среде.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наследственные признаки накапливаются в поколениях, потому что их носители чаще размножаются. Так постепенно формируются адаптации, а популяции приспосабливаются к меняющимся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общего происхождения живых организмов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генетический код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живые организмы используют один и тот же принцип записи наследственной информации. Универсальность генетического кода указывает на очень древнее общее происхождение всех современных форм жизни.
</a:t>
            </a:r>
            <a:endParaRPr lang="en-US" sz="929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клеточных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клеток разных групп одинаковы основные механизмы синтеза белка, обмена веществ и передачи наследственной информации. Такое сходство слишком глубокое, чтобы объяснить его только внешним сходством организмов.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белков показывает близость даже у внешне очень разных видов. Чем больше совпадений в последовательностях, тем ближе родство и тем недавнее был их общий предок.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Гомологии и ветвление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органы могут выполнять разные функции, потому что имеют общее происхождение. Это подтверждает не линейное, а ветвящееся развитие жизни, в котором новые виды расходятся от общих предков.
</a:t>
            </a:r>
            <a:endParaRPr lang="en-US" sz="9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284" y="1103475"/>
            <a:ext cx="4171133" cy="3281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события в истории жизни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главные рубежи, после которых заметно менялись состав биосферы, строение организмов и освоение новых сред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развивается неравномерно: долгие периоды сменяются резкими биологическими и экологическими переломами.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хронологии истории жизни Земли.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 новые этапы эволюции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35075" y="1643575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биосферных кризисов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Земли известно пять крупных массовых вымираний. Каждое из них резко уменьшало число видов, но одновременно меняло направления последующей эволюции и структуру экосистем.
</a:t>
            </a:r>
            <a:endParaRPr lang="en-US" sz="1064" dirty="0"/>
          </a:p>
        </p:txBody>
      </p:sp>
      <p:sp>
        <p:nvSpPr>
          <p:cNvPr id="9" name="Text 2"/>
          <p:cNvSpPr txBox="1"/>
          <p:nvPr/>
        </p:nvSpPr>
        <p:spPr>
          <a:xfrm>
            <a:off x="1035075" y="2578506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ниш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освобождались экологические ниши, и выжившие группы получали возможность быстро расширяться. Это повышало значение случайных событий, изоляции популяций и быстрых приспособлений.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1035075" y="3513438"/>
            <a:ext cx="37809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66 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известное вымирание произошло 66 млн лет назад и привело к исчезновению нептичьих динозавров. После него на первый план вышли новые группы животных, включая предков современных млекопитающих.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современная наука изучает происхождение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научные направления дополняют друг друга и позволяют восстанавливать раннюю историю жизни по независимым признакам.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Нерешенные вопросы науки о происхождении жизни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наследованию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конца не ясно, как именно неживые химические системы приобрели способность к самовоспроизведению и устойчивому наследованию признаков. Это один из центральных вопросов происхождения жизни.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 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Открытыми остаются происхождение генетического кода, первые метаболические циклы и последовательность шагов, которые связали простые молекулы с полноценной клеточной организацией.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всё началось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пока не могут уверенно назвать единственное место зарождения жизни. Возможными считаются океанические бассейны, гидротермальные системы и другие среды, где были вода, энергия и химические градиенты.
</a:t>
            </a:r>
            <a:endParaRPr lang="en-US" sz="10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единая история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на Земле — это путь от химической эволюции к клеткам, от простых организмов к сложным экосистемам. Ее смысл раскрывается через изменения среды, наследственность и эволюционные новшества.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2026-06-01T23:25:12Z</dcterms:created>
  <dcterms:modified xsi:type="dcterms:W3CDTF">2026-06-01T23:25:12Z</dcterms:modified>
</cp:coreProperties>
</file>