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 к зиме: что меняется в природе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приходит со снегом, морозом и удивительными переменами вокруг.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рядом: первые перемены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зима обычно приходит в декабре. Воздух становится холодным, снег укрывает землю, вода замерзает, а природа готовится пережить морозные месяцы.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приметы зимы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поднимается ниже, поэтому света становится заметно меньше. День укорачивается, а темнота приходит раньше, чем летом. Это сразу чувствуется даже в привычном дворе.
</a:t>
            </a:r>
            <a:endParaRPr lang="en-US" sz="884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зимой кажется особенно свежим и колким. На улице щиплет нос и щёки, а дыхание порой превращается в белое облачко. Такой воздух напоминает: пора одеваться теплее.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покрывается снегом, и привычные дорожки, клумбы и крыши меняют вид. Белый покров делает пейзаж светлее, чище и тише, будто природа надела праздничную одежду.
</a:t>
            </a:r>
            <a:endParaRPr lang="en-US" sz="89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по утрам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на ветках, траве и окнах появляются иней и изморозь. Они блестят на солнце, словно рассыпанные крошки льда. Зимой такие узоры особенно радуют глаз.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деревья стоят без листьев, потому что так им легче пережить холод. Их ветви становятся хорошо видны, и весь зимний пейзаж выглядит строгим, спокойным и удивительно красивым.
</a:t>
            </a:r>
            <a:endParaRPr lang="en-US" sz="8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— зимнее покрывало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он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образуется в облаках из маленьких льдинок. Когда они падают вниз, получаются лёгкие снежинки. У каждой снежинки свой узор, поэтому одинаковые почти не встречаются.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слой помогает растениям пережить мороз. Под ним земля промерзает не так сильно, а корни и низкие стебли остаются в более тёплом и спокойном укрытии.
</a:t>
            </a:r>
            <a:endParaRPr lang="en-US" sz="745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белая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почву мягкой и белой, словно накрывает её большим одеялом. Под таким покровом зимний мир выглядит тихим, светлым и очень аккуратным.
</a:t>
            </a:r>
            <a:endParaRPr lang="en-US" sz="798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зимы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Снежинки, сугробы и следы на снегу образуют красивые рисунки. Благодаря снегу знакомые поля, дворы и дорожки становятся похожими на зимнюю сказку, где всё блестит и мерцает.
</a:t>
            </a:r>
            <a:endParaRPr lang="en-US" sz="7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вода зимой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остывает
</a:t>
            </a:r>
            <a:pPr algn="l" indent="0" marL="0">
              <a:lnSpc>
                <a:spcPct val="115000"/>
              </a:lnSpc>
              <a:buNone/>
            </a:pPr>
            <a:r>
              <a:rPr lang="en-US" sz="2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опускается ниже 0 °C, вода начинает замерзать. Сначала появляются тонкие ледяные края, потом лужи и ручьи покрываются твёрдой коркой.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становится скользким
</a:t>
            </a:r>
            <a:pPr algn="l" indent="0" marL="0">
              <a:lnSpc>
                <a:spcPct val="115000"/>
              </a:lnSpc>
              <a:buNone/>
            </a:pPr>
            <a:r>
              <a:rPr lang="en-US" sz="2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лёд часто бывает очень гладким. На нём легко поскользнуться, поэтому возле замёрзших дорожек, луж и водоёмов нужно идти спокойно и не торопиться.
</a:t>
            </a:r>
            <a:endParaRPr lang="en-US" sz="976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лёд опасен
</a:t>
            </a:r>
            <a:pPr algn="l" indent="0" marL="0">
              <a:lnSpc>
                <a:spcPct val="115000"/>
              </a:lnSpc>
              <a:buNone/>
            </a:pPr>
            <a:r>
              <a:rPr lang="en-US" sz="2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лёд прочный. Если он тонкий, он может сломаться под человеком. Поэтому зимой нельзя выходить на лёд без взрослых и проверять его на прочность.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красивый замёрзший пруд может быть опасным. Зимой важно держаться подальше от воды, не играть на льду и сразу рассказывать взрослым о любой опасной ситуации.
</a:t>
            </a:r>
            <a:endParaRPr lang="en-US" sz="9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зимуют деревья и кусты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и кусты сбрасывают листья. Так они экономят воду и силы, которые особенно нужны им в холодное время.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морозы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морозов растения отдыхают. Их защищают кора, почки и плотные веточки, которые помогают пережить холод и ветер.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деревья, такие как ель и сосна, остаются зелёными. Их иголки меньше боятся мороза и помогают растению сохранять жизнь зимой.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 укрывает корни растений от сильного холода. Под ним земля не так быстро промерзает, и весной растения легче просыпаются.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не спит зимой в лесу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заяц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серую шубку на белую и становится почти незаметным на снегу. Так ему легче спрятаться от врагов. В зимнем лесу он быстро прыгает между кустами и старается не попадаться на глаза.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её кладовая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не ждёт, пока зима закончится, а заранее собирает орехи и семена. Она прячет запасы в надёжных местах и потом находит их по памяти. Такой запас помогает ей пережить холодные дни без голода.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ночная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зимой не спит. Она осторожно бежит по снегу и прислушивается, не шуршат ли под ним мыши. Если добыча услышана, лиса быстро находит её и продолжает свой тихий зимний обход.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переживают зиму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животные приспосабливаются к холоду и снегу.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птицы рядом с нами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и воробьи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птицы остаются рядом с людьми всю зиму. Им трудно искать семена и крошки под снегом, поэтому они часто прилетают к кормушкам и дворовым окнам.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не улетают далеко и держатся поближе к тёплым местам. В городе им проще находить корм и укрываться от ветра между домами и на крышах.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кормушка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помогают кормушки с семенами, крошками и несолёным салом. Такая еда подходит зимующим птицам и помогает им сохранять силы в холодные дни.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особенно заметны на белом снегу благодаря яркой грудке. Они тоже остаются зимовать рядом с человеком и охотно прилетают туда, где можно найти безопасный корм.
</a:t>
            </a:r>
            <a:endParaRPr lang="en-US" sz="8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дорожки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ночного снега двор выглядит как чистый лист бумаги. По нему тянутся тонкие дорожки людей, кошек и собак, а рядом можно заметить маленькие отпечатки птиц. Кажется, будто кто-то рисовал на снегу аккуратные узоры.
</a:t>
            </a:r>
            <a:endParaRPr lang="en-US" sz="793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проходил здесь недавно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свежим следам легко узнать, кто был здесь утром или вечером. У человека они широкие и прямые, у кошки — лёгкие и мягкие, а у птицы похожи на маленькие крестики. Снег помогает читать зимние истории.
</a:t>
            </a:r>
            <a:endParaRPr lang="en-US" sz="81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Прогулка-исследование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прогулка может превратиться в настоящее расследование. Ребёнок смотрит на следы, угадывает, куда они ведут, и замечает, как меняется снег под деревьями и у дорожек. Природа становится большим и очень интересным учебником.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 и движение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и лыжи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с горки и лыжная прогулка делают зиму особенно весёлой. Во время движения работают мышцы, тренируется равновесие, а щёки быстро становятся румяными от мороза и радости.
</a:t>
            </a:r>
            <a:endParaRPr lang="en-US" sz="69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Коньки и ловкость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катке дети учатся держать осанку, поворачивать и останавливаться без лишней спешки. Коньки помогают развивать координацию, а ещё дарят ощущение лёгкого скольжения, будто летишь по льду.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Снежки, постройка крепостей и лепка фигур требуют смекалки и дружной команды. Такие игры учат действовать вместе, не ссориться из-за сугроба и придумывать забавы прямо на ходу.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 морозе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прогулка помогает не замёрзнуть и держит тело в бодром настроении. Главное — не стоять без дела слишком долго, а после игры сразу идти в тепло и пить горячий чай.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городе и в лесу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снег укрывает крыши, дороги и дворы, превращая знакомые места в белые островки. Фонари светят ярче, а привычные дома выглядят празднично и чуть сказочно.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окнах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рисует на стёклах тонкие узоры, похожие на снежные веточки и листья. Такие рисунки появляются не навсегда, но успевают удивить и детей, и взрослых.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зимой слышно меньше звуков, потому что снег мягко их приглушает. Между деревьями заметнее становятся тропинки, следы зверей и тёмные стволы на белом фоне.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вид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двор или знакомая дорожка зимой выглядят по-новому. Белый снег, чистый воздух и яркие огни делают пейзаж нарядным, как в доброй зимней сказке.
</a:t>
            </a:r>
            <a:endParaRPr lang="en-US" sz="8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читают приметы зимы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притихли — жди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всё кажется особенно тихим, когда воробьи прячутся под крышей и почти не чирикают. Люди давно замечали: такое поведение птиц часто бывает перед сильным похолоданием. Эти наблюдения помогали заранее понять, какой станет погода.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снег идёт мягко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кружатся большими хлопьями, и кажется, что воздух стал спокойнее и теплее. По народной примете после такого снегопада мороз нередко ослабевает. Двор, крыши и деревья быстро покрываются пушистым белым слоем.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зима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смотрели не только на птиц, но и на небо. Если облака низко плывут и быстро меняются, погода часто тоже меняется. Такие приметы передавались из поколения в поколение и были частью повседневной жизни.
</a:t>
            </a:r>
            <a:endParaRPr lang="en-US" sz="92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тепло зимой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Защищаем голову и руки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Шапка, шарф и варежки нужны не для красоты, а для уюта. Через голову и открытые руки тепло уходит быстрее, поэтому без этих вещей прогулка становится короче.
</a:t>
            </a:r>
            <a:endParaRPr lang="en-US" sz="734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должны оставаться сухими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сапоги и сухие носки помогают не замёрзнуть даже в снегу и слякоти. Если обувь промокла, ноги быстро остывают, и прогулка уже не радует.
</a:t>
            </a:r>
            <a:endParaRPr lang="en-US" sz="804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тёплая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лучше с нескольких слоёв одежды: так между ними сохраняется тёплый воздух. Если один слой станет влажным, остальные всё равно помогут удержать тепло.
</a:t>
            </a:r>
            <a:endParaRPr lang="en-US" sz="761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— в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намокла или стало слишком холодно, нужно скорее возвращаться домой. Сухие рукавицы, тёплая шапка и горячий чай помогают снова почувствовать себя бодро.
</a:t>
            </a:r>
            <a:endParaRPr lang="en-US" sz="7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гулять зимой безопасно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правил помогает провести прогулку без простуд, падений и неприятных сюрпризов.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речь яркой и точной: сразу понятно, идёт ли снег, поднялась ли вьюга или лёг ли иней.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зимних слов особенно помогают точно назвать явления природы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природе: тишина и покой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отдыхают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деревья стоят без листьев и будто замирают. Они не тратят лишние силы, а кора и почки помогают им спокойно пережить холод до весны.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прячется под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снежным покрывалом трава и мелкие растения словно укрываются одеялом. Снег защищает их от сильного ветра и резкого мороза, который бывает на открытом месте.
</a:t>
            </a:r>
            <a:endParaRPr lang="en-US" sz="791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двигаются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зимой стараются меньше бегать и дольше отдыхать. Так они сохраняют силы, ведь еду искать труднее, а холод требует от тела больше энергии.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звучит тише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мягко глушит шаги, шорохи и голоса. Поэтому зимний лес кажется спокойным и почти задумчивым, будто он бережёт тишину до первых весенних звуков.
</a:t>
            </a:r>
            <a:endParaRPr lang="en-US" sz="8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зимы к весне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заметно удлиняется, а солнце поднимается выше. Снег ещё лежит, но уже начинает понемногу подтаивать на солнечных местах.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зимы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падает капель, во дворах появляются лужи и мокрые дорожки. Воздух становится мягче, хотя по утрам ещё может прихватывать мороз.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капли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собирается в маленькие ручьи и бежит по канававкам. Дети замечают, как вода оживляет двор и торопится к весне.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ручейки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 громче, а растения начинают просыпаться после долгого сна. Весна входит осторожно, но уверенно, вытесняя зиму шаг за шагом.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природы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календарь наблюдений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часто бывает самым холодным месяцем зимы. В это время особенно хочется тёплой шапки, горячего чая и короткой, но бодрой прогулки.
</a:t>
            </a:r>
            <a:endParaRPr lang="en-US" sz="97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день уже понемногу прибавляется, и солнце светит заметнее. По этим маленьким изменениям легко понять, что зима не навсегда, а скоро уступит место весне.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декабре приходят первые устойчивые морозы и выпадает настоящий снег. Природа быстро меняет наряд, а воздух становится по-настоящему зимним и звонким.
</a:t>
            </a:r>
            <a:endParaRPr lang="en-US" sz="9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учительница природы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видно, как растения, животные и люди умеют жить в холоде. Она учит наблюдать, беречь тепло, помогать природе и замечать красоту даже в морозный день.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2026-05-25T22:16:46Z</dcterms:created>
  <dcterms:modified xsi:type="dcterms:W3CDTF">2026-05-25T22:16:46Z</dcterms:modified>
</cp:coreProperties>
</file>