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местности: как читать землю сверху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читать план и находить путь без путаницы.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местности выручает в школе, на прогулке, в походе и даже при поиске нужного дома или безопасного пути. Он показывает рядом то, что важно заметить сразу, без долгих поисков глазами.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план помогает каждый день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изображает план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только маленькую часть местности: двор, улицу, парк, школьный участок или несколько домов. Благодаря этому изображение остаётся понятным и не перегруженным лишними деталями.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изображение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аккуратнее и проще план, тем легче его читать. Поэтому на нём стараются показывать только то, что помогает найти дорогу и понять местность.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объекты на плане размещают так, как они стоят в жизни. Если дом рядом с дорогой, то и на плане он будет рядом, а не где попало.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не рисуют каждую травинку или листочек. Оставляют самые важные предметы, чтобы читателю было легче быстро разобраться, что находится вокруг.
</a:t>
            </a:r>
            <a:endParaRPr lang="en-US" sz="1104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просто смотреть на местность сверху, но и искать нужные объекты. По нему можно быстро понять, где находится вход, дорога или нужный дом.
</a:t>
            </a:r>
            <a:endParaRPr lang="en-US" sz="110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 и простые формы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полоской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на плане обычно показывают длинной линией или полоской. Она помогает сразу понять, куда можно идти и где находится путь между объектами.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значками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обозначают кругами, маленькими значками или группой зелёных отметок. Благодаря этому план остаётся аккуратным, а зелёные места сразу бросаются в глаза.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дом часто выглядит как простой прямоугольник. Так легче увидеть его место на участке, даже если в настоящей жизни он большой и с множеством окон.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обзор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сверху помогает увидеть расположение предметов целиком, как на ладони. Поэтому даже небольшой школьный двор или квартал становится понятным с первого взгляда.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и легенда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обозначения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заменяют настоящие предметы маленькими рисунками. Один значок показывает реку, другой — дорогу, третий — дерево. Так план становится короче и удобнее для чтения.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легенда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— это подсказка, где объясняется значение каждого знака. Без неё легко запутаться, потому что один и тот же значок может обозначать разные объекты на разных планах.
</a:t>
            </a:r>
            <a:endParaRPr lang="en-US" sz="1174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без догадок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легенду, потом читают план. Тогда не придётся угадывать, что значит каждый рисунок, и можно быстро найти нужное место без лишних вопросов.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тоже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Синий цвет часто используют для воды, зелёный — для деревьев и парков, а чёрные линии — для дорог и границ. Цвета делают план более понятным даже без длинных подписей.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1 сантиметр соответствует 10 метрам на местности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пример масштаба из задания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помогает понять, насколько далеко друг от друга расположены объекты и не потерять нужный путь.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на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часто рисуют стрелку, которая показывает север. Она помогает быстро сориентироваться и не перепутать, где верх, низ, левая и правая стороны.
</a:t>
            </a:r>
            <a:endParaRPr lang="en-US" sz="950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остальные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известно, где север, легко определить юг, восток и запад. Это особенно полезно, когда нужно понять, с какой стороны находится дорога или дом.
</a:t>
            </a:r>
            <a:endParaRPr lang="en-US" sz="950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становится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север расположен сверху, читать план намного удобнее. Сразу видно, где находится школа, парк, двор или улица, и не приходится долго крутить головой.
</a:t>
            </a:r>
            <a:endParaRPr lang="en-US" sz="950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путаницы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 по сторонам света помогает не ошибиться в пути. Даже если местность кажется похожей на картинке, стрелка с севером подскажет правильное направление.
</a:t>
            </a:r>
            <a:endParaRPr lang="en-US" sz="926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света на плане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показывает, как из наблюдения получается понятный план.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составляют простой план местности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738" y="1291100"/>
            <a:ext cx="225675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5769" y="1291100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619" y="1291100"/>
            <a:ext cx="338513" cy="300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1056" y="3055087"/>
            <a:ext cx="263288" cy="300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 на местности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7024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дом легко заметить издалека, поэтому он помогает понять, где находится нужный участок. На плане такой ориентир отмечают особенно ясно, чтобы не потеряться.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1697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дом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9292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 часто служит важной точкой на пути. Его удобно использовать как ориентир, потому что он хорошо заметен и обычно связан с дорогой или рекой.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6017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077775" y="1819300"/>
            <a:ext cx="23514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помогает быстро узнать место, особенно если рядом несколько улиц или домов. На плане её показывают понятным знаком, чтобы сразу было видно направление и границы участка.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545025" y="1289775"/>
            <a:ext cx="1884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1169725" y="3036775"/>
            <a:ext cx="31917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знакомый и заметный ориентир для детей и взрослых. Если она есть на плане, найти нужное место становится проще, особенно в незнакомом районе.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дерево, фонарь или перекрёсток тоже могут быть хорошими ориентирами. Такие предметы помогают сверять путь шаг за шагом и не сбиваться с дороги.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дерево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план отличается от карты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68900" y="160437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Меньший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показывает небольшую часть местности очень подробно: двор, улицу, парк или школьную территорию. Карта охватывает гораздо большую территорию и поэтому выглядит менее подробно.
</a:t>
            </a:r>
            <a:endParaRPr lang="en-US" sz="1123" dirty="0"/>
          </a:p>
        </p:txBody>
      </p:sp>
      <p:sp>
        <p:nvSpPr>
          <p:cNvPr id="10" name="Text 3"/>
          <p:cNvSpPr txBox="1"/>
          <p:nvPr/>
        </p:nvSpPr>
        <p:spPr>
          <a:xfrm>
            <a:off x="5272300" y="305563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подробности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плане предметы показаны очень внимательно, то на карте они упрощаются. Поэтому план удобен для ближайших ориентиров, а карта — для более дальнего пути.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3043150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легче рассмотреть вход, дорожку, дом или клумбу. Это удобно, когда нужно найти что-то рядом и не тратить время на лишние догадки.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272300" y="1610625"/>
            <a:ext cx="33171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задача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нужен для точного изучения маленького участка, а карта — для общего представления о городе, области или стране. Каждый из них помогает по-своему.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школьного двора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главный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школьного двора сразу заметно здание школы и вход в него. От этого ориентира легко начать поиск остальных объектов. Рядом удобно показать дорожки, которые ведут к крыльцу, спортивной площадке и клумбам.
</a:t>
            </a:r>
            <a:endParaRPr lang="en-US" sz="989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дорожкам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Дорожки на плане похожи на тонкие линии, но именно они помогают понять, как пройти от ворот к школе или к площадке. Если показать их сверху, путь становится простым и понятным, даже без слов.
</a:t>
            </a:r>
            <a:endParaRPr lang="en-US" sz="99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окружает двор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кусты и клумбы делают план живым и наглядным. Они помогают отличить одну часть двора от другой и лучше представить, как выглядит территория сверху, будто её рассматривают с крыши.
</a:t>
            </a:r>
            <a:endParaRPr lang="en-US" sz="99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самый яркий ориентир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крупный и заметный объект: улицу, школу, реку или дом. Он помогает быстро сориентироваться и не смотреть на план наугад.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2495875" y="2061025"/>
            <a:ext cx="18165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Смотрим, что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ориентира проверяют ближайшие объекты. Так легче понять, где находится двор, вход, дорожка или площадка, если идти от большого к маленькому.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1142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Переходим по 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Найденный ориентир ведёт к следующему предмету. Такой шаг за шагом помогает не перепутать объекты и читать план спокойно, как короткую дорожку из подсказок.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526975" y="2061025"/>
            <a:ext cx="1798200" cy="21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Проверяем своё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сверяют, совпадает ли найденный объект с тем, что видно на плане. Если всё сходится, путь найден верно, и можно двигаться дальше без сомнений.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предметы на плане
</a:t>
            </a:r>
            <a:endParaRPr lang="en-US" sz="2600" dirty="0"/>
          </a:p>
        </p:txBody>
      </p:sp>
      <p:sp>
        <p:nvSpPr>
          <p:cNvPr id="12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1:1000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означает, что один сантиметр на плане соответствует десяти метрам на местности.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масштаба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масштаб помогает понять настоящую длину пути: маленькая линия на бумаге может скрывать довольно большую дорогу.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чтении плана местности для поиска пути.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пользоваться планом в пути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и безопасность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72750" y="221222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плане можно заранее заметить дорогу с движением, реку, крутой склон или другое опасное место. Тогда легче выбрать более безопасный путь и избежать лишних сюрпризов.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672750" y="3077342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договориться, где встретиться, если кто-то отстал. Удобный ориентир — школа, площадка, мост или заметное дерево, которое видно издалека и трудно перепутать.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672750" y="1369450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место незнакомое, план подсказывает, где находится ближайший выход и по какой дороге идти спокойнее. Это особенно важно, когда нужно не терять время и не кружить по двору.
</a:t>
            </a:r>
            <a:endParaRPr lang="en-US" sz="1170" dirty="0"/>
          </a:p>
        </p:txBody>
      </p:sp>
      <p:sp>
        <p:nvSpPr>
          <p:cNvPr id="13" name="Text 5"/>
          <p:cNvSpPr txBox="1"/>
          <p:nvPr/>
        </p:nvSpPr>
        <p:spPr>
          <a:xfrm>
            <a:off x="672750" y="3942471"/>
            <a:ext cx="49824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 дороге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прогулки, экскурсии или эвакуации план помогает двигаться без лишней спешки. Он словно маленький помощник, который тихо говорит: «Сюда, пожалуйста!»
</a:t>
            </a:r>
            <a:endParaRPr lang="en-US" sz="117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бывают разными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парка и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парка и двора свои герои: дорожки, деревья, скамейки, клумбы и площадки. Такой план показывает, где гулять, где отдыхать и как найти нужную тропинку среди зелени.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улицы или посёлка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уличном плане заметны дома, перекрёстки, остановки и повороты. В небольшом посёлке добавляются другие важные ориентиры, поэтому каждый план выглядит по-своему, хотя читается по одним и тем же правилам.
</a:t>
            </a:r>
            <a:endParaRPr lang="en-US" sz="913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плане главными становятся здание, вход, двор и спортивная площадка. Он помогает быстро понять, где проход, где можно остановиться и как пройти к нужному месту без лишних догадок.
</a:t>
            </a:r>
            <a:endParaRPr lang="en-US" sz="9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чтении плана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легенду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легенды значки легко перепутать. Маленький рисунок может обозначать совсем не маленький предмет, поэтому сначала нужно посмотреть объяснение всех условных знаков.
</a:t>
            </a:r>
            <a:endParaRPr lang="en-US" sz="1104" dirty="0"/>
          </a:p>
        </p:txBody>
      </p:sp>
      <p:sp>
        <p:nvSpPr>
          <p:cNvPr id="11" name="Text 3"/>
          <p:cNvSpPr txBox="1"/>
          <p:nvPr/>
        </p:nvSpPr>
        <p:spPr>
          <a:xfrm>
            <a:off x="3286350" y="3055625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Ищут наугад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Правильнее идти от заметного ориентира к нужному объекту, а не угадывать. Тогда план читается спокойно, а предметы находятся по порядку, без лишней путаницы.
</a:t>
            </a:r>
            <a:endParaRPr lang="en-US" sz="1104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3043150"/>
            <a:ext cx="26499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стороны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найти север, можно принять восток за запад и начать путь не туда. Стрелка на плане — это не украшение, а важная подсказка.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8635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смотрят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короткая линия на бумаге может означать длинный путь на местности. Если забыть про масштаб, расстояние покажется меньше или больше, чем есть на самом деле.
</a:t>
            </a:r>
            <a:endParaRPr lang="en-US" sz="1104" dirty="0"/>
          </a:p>
        </p:txBody>
      </p:sp>
      <p:sp>
        <p:nvSpPr>
          <p:cNvPr id="14" name="Text 6"/>
          <p:cNvSpPr txBox="1"/>
          <p:nvPr/>
        </p:nvSpPr>
        <p:spPr>
          <a:xfrm>
            <a:off x="6025200" y="1610612"/>
            <a:ext cx="2571300" cy="9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читают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Подписанные объекты помогают понять, что именно изображено. Если пропустить подписи, можно перепутать вход, дорожку, площадку или клумбу и заблудиться в собственных догадках.
</a:t>
            </a:r>
            <a:endParaRPr lang="en-US" sz="110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последовательность шагов для уверенного чтения плана местности.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юного читателя плана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сделать самому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Выбери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комнаты, класса или двора, где всё хорошо знакомо. Так легче заметить главные предметы и не пропустить то, что действительно важно на плане.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Придумай легенду
</a:t>
            </a:r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простые условные знаки и объясни их на листе. Тогда любой человек сможет сразу понять, что означает каждый значок, даже если он совсем маленький.
</a:t>
            </a:r>
            <a:endParaRPr lang="en-US" sz="1136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Укажи масштаб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Запиши, во сколько раз место уменьшено на рисунке. Масштаб поможет сравнить размеры и понять, где предметы расположены ближе, а где дальше.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Нанеси объекты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дверь, окна, стол, шкаф, дорожку, дерево или клумбу. Старайся располагать их так, как они стоят в реальности, чтобы план был понятным.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не теряться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умеешь читать план, двор, школа и дорога перестают быть загадкой. Легенда, масштаб и ориентиры помогают идти уверенно, а не бродить с видом потерявшегося котёнка.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2026-05-25T20:11:38Z</dcterms:created>
  <dcterms:modified xsi:type="dcterms:W3CDTF">2026-05-25T20:11:38Z</dcterms:modified>
</cp:coreProperties>
</file>