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в английском языке: at, on, in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At, on и in помогают точно назвать время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них не обойтись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связывают действие с моментом или периодом. Они нужны в расписании, письмах, заметках и рассказах о дне: at 8 o’clock, on Monday, in July.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at: точное время и короткие моменты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час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употребляется, когда нужно назвать конкретный момент: at 7:00, at 3 o’clock, at 6 p.m. Он помогает указать время очень точно и без лишних слов.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предлог также встречается в выражениях at night, at noon и at midnight. Здесь речь идет не о длинном периоде, а о коротком, четко узнаваемом моменте.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 точку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at связан с одной точкой во времени. Поэтому его выбирают, когда важен именно час или очень краткий промежуток, а не целый день или месяц.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цифры с часами или устойчивое короткое выражение, сначала проверьте at. Такой шаг часто сразу помогает выбрать правильный вариант.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on: дни недели и даты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используется, когда речь идет о конкретном дне: on Monday, on Friday, on Tuesday. Это уже не точный час, но и не длинный период.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 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предлогом пишут даты: on 12 May, on 1 September. Он помогает назвать день календаря точно и естественно для английской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также встречается в устойчивых сочетаниях: on New Year’s Day, on my birthday. Такие выражения лучше запоминать вместе, как готовую модель.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показывает более конкретный отрезок, чем in, но более широкий, чем at. Поэтому он особенно часто нужен в сообщениях, планах и школьных заданиях.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in: месяцы, годы и длинные периоды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и сезон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употребляется с названиями месяцев и времен года: in April, in summer. Здесь важно не точное число, а более широкий период времени.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 привычные выражения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встречается в выражениях in the future, in the morning и in a minute. Во всех случаях речь идет о более длительном или общем временном отрезке.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 длительный срок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предлог также подходит для годов и больших промежутков: in 2025, in a week. Он показывает время шире, чем on и at.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предлогов времени в английском языке, учебное обобщение
</a:t>
            </a:r>
            <a:endParaRPr lang="en-US" sz="73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At, on, in: краткая таблица правил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главных предлогов времени помогает быстро выбрать нужный вариант.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размер временного отрезка: чем точнее момент, тем чаще нужен at; чем шире период, тем вероятнее on или in.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правильный предлог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типе временного выражения и помогает быстро проверить предложение.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in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смотрит на часы, завтракает и собирает рюкзак. Для такого времени говорят in the morning. Это удобное сочетание помогает описать начало дня без уточнения точного часа.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 вечер тоже с in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наступает in the afternoon, а затем in the evening. Эти выражения подходят для привычных дел, когда важно обозначить часть дня, но не конкретный момент.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 — особый случай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темно и город уже спит, используют at night. Здесь предлог at подчеркивает короткий и особый промежуток, который отличается от morning, afternoon и evening.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суток в английском: in the morning, at night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правил употребления at, on, in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используются at, on и in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три основных типа временных выражений и помогает увидеть их различие в учебных примерах.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охватывает самый широкий временной диапазон, а at и on чаще привязаны к более точным моментам.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160" y="3506840"/>
            <a:ext cx="339525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узнать нужный предлог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o’clock, noon, midnight и night часто подсказывают предлог at. Они связаны с точным моментом или коротким промежутком, поэтому их полезно узнавать сразу.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at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Monday, Friday, birthday или weekend, часто нужен on. Эти слова указывают на конкретный день или устойчивое выражение.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on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June, 2026, summer и morning обычно подсказывают in. Они обозначают месяц, год, сезон или часть дня, то есть более широкий период.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in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не только на время, но и на слова рядом. Такие подсказки ускоряют выбор предлога и снижают риск ошибок в письме.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по соседним словам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206" y="636056"/>
            <a:ext cx="2867100" cy="3760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between и during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744987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используют, когда нужно показать границы промежутка между двумя моментами: between 3 and 4, between Monday and Wednesday. Это всегда связь «между» двумя точками.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97371" y="636056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означает «во время» и подчёркивает, что действие происходит внутри уже заданного периода: during the lesson, during summer, during the game. Важен сам процесс, а не границы.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44987" y="2831184"/>
            <a:ext cx="1737357" cy="167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at, on, in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не заменяют at, on и in: они описывают другую связь со временем. Between указывает на рамки, during — на содержание периода, а at, on, in — на его вид.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75327"/>
            <a:ext cx="4813500" cy="2158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предлогами времени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предлогов времени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выражения нужно запоминать целиком: перевод не всегда совпадает с дословным выбором предлога.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сочетания лучше учить как готовые единицы: предлог в них не всегда объясняется обычным правилом at, on, in.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дни и месяц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писать in Monday или on July. Здесь помогает простая проверка: день недели требует on, а название месяца — in.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не тот предлог с годом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встречается at 2024 вместо in 2024. Год относится к более длинному периоду, поэтому с ним употребляется in, а не предлог точного времени.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68750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Переводят дословно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из-за буквального перевода с русского языка. Чтобы избежать их, полезно каждый раз определять, что именно названо: час, день, месяц или более длинный период.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урока, без статистических измерений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ошибаются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учебные зоны, которые требуют особого внимания. Она помогает быстро увидеть, что путаница чаще возникает в похожих по форме случаях.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стоит отработать различие между on и in; затем — употребление at с точным временем.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в школьной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часто встречаются точные часы: at 8:30 for the first lesson. Такие примеры помогают привыкнуть к at, когда речь идёт о конкретном моменте школьного дня.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и тесты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дней недели обычно нужен on: on Tuesday for a test. Этот предлог особенно полезен в объявлениях учителя, записях в дневнике и сообщениях о проверочных работах.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учебный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говорится о месяце или сезоне, используется in: in September for the new school year. Такой выбор предлога часто встречается в календарях, планах и расписаниях.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помогают составлять приглашения на школьные мероприятия, сообщать о кружках и планах на каникулы. Они делают короткие записи точными, понятными и аккуратными.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предлог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выбрать between at, on и in по типу временного выражения.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35" y="219295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135" y="32004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8885" y="219295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8885" y="3200400"/>
            <a:ext cx="282975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правила для запоминания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at используется, когда назван конкретный час или короткий момент: at 7 o’clock, at noon, at night. Он отвечает на вопрос «когда именно?».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и периоды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употребляется с месяцами, годами, сезонами и длинными отрезками времени: in June, in 2026, in winter, in the morning. Он показывает более широкий период.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и даты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 нужен с днями недели, датами и особыми днями: on Monday, on 1 September, on my birthday. Он точнее, чем in, но шире, чем at.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готовые опоры: at night, at the weekend, in the morning, on Monday. Такие сочетания помогают быстро выбрать правильный предлог в задании.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at, on, in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примеров с переводом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 самые частые случаи употребления предлогов времени в школьных заданиях.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определить тип времени, выбор предлога становится понятным: час — at, день — on, месяц или год — in.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времени делают речь точнее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предлог помогает сразу понять, когда происходит действие: начинается урок, проходит матч или приходит автобус. Без этого сообщение звучит менее ясно и может быть неполным.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фразу естественной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at, on и in помогают говорить и писать по-английски так, как это принято носителями языка. Именно такие маленькие детали делают речь грамотной.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избежать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переписке, школьных заданиях и коротких рассказах о дне предлоги времени особенно важны. Если выбирать их по правилу, предложения будут точными и понятными.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at, on и in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At, on и in помогают точно указать время и делают английскую речь понятной. Если запомнить правило, устойчивые выражения и типичные ошибки, можно уверенно использовать их в устной и письменной речи.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2026-05-30T13:37:22Z</dcterms:created>
  <dcterms:modified xsi:type="dcterms:W3CDTF">2026-05-30T13:37:22Z</dcterms:modified>
</cp:coreProperties>
</file>