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прилагательных по значению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три разряда прилагательных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 его разряды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предмета и отвечает на вопросы какой? какая? какое? какие? По значению оно бывает качественным, относительным или притяжательным — это помогает точно понимать слово в 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856" y="95861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называют признак, который может проявляться в разной степени: предмет бывает более или менее высокий, добрый, тёплый, яркий или быстрый.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25650" y="18206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слов часто есть сравнительная степень: высокий — выше, красивый — красивее. Это помогает показать, что один предмет обладает признаком сильнее другого.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55300" y="267647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качественные прилагательные имеют краткую форму: умный — умён, весёлый — весел. Она часто используется в речи и помогает делать высказывание короче.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92200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Слова-усилители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качественным прилагательным можно добавить слова очень, слишком, почти. Так мы подчёркиваем силу признака: очень тёплый, слишком громкий, почти белый.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03300" y="9586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качественные прилагательные особенно часто делают описание точным и выразительным. Они помогают передать не только признак, но и его яркость, силу или слабость.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разряд прилагательного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действовать шаг за шагом: сначала смысл, затем вопрос и грамматические признаки.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прилагательных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главное отличие между тремя группами прилагательных: по значению, вопросу и примерам.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и вопросу легче всего отличить притяжательные прилагательные; качественные выделяются наличием сравнения и краткой формы.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признаки вокруг нас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помогают описывать человека: добрый друг, смелый ученик, весёлый сосед. С их помощью можно передать характер, настроение и отношение к человеку.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природы такие слова особенно заметны: холодный ветер, яркое солнце, тихий вечер, тёплый день. Они делают картину более живой и понятной.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постоянно используем качественные прилагательные, когда говорим о вещах: высокий шкаф, мягкий плед, громкий будильник. Такие определения помогают представить предмет точнее.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ярче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заменить общее слово точным признаком, высказывание звучит выразительнее. Качественные прилагательные делают речь ясной, образной и удобной для описания.
</a:t>
            </a:r>
            <a:endParaRPr lang="en-US" sz="9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разных разрядов прилагательных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качественных прилагательных эти признаки встречаются часто, поэтому они легко выделяются в 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сравнить, сократить или усилить словом очень, это сильный признак качественного прилагательного.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признаков прилагательных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качественных прилагательных
</a:t>
            </a:r>
            <a:endParaRPr lang="en-US" sz="2191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самый высокий признак среди нескольких предметов: самый добрый, самый высокий, самый красивый. Она помогает выделить один предмет среди остальных.
</a:t>
            </a:r>
            <a:endParaRPr lang="en-US" sz="91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у качественных прилагательных изменяется по роду и числу: красив, красива, красиво, красивы. Она часто звучит естественно в разговоре и коротких описаниях.
</a:t>
            </a:r>
            <a:endParaRPr lang="en-US" sz="991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прилагательное можно сравнивать или сокращать. Если такие формы есть, это помогает определить качественный разряд и не перепутать его с другими.
</a:t>
            </a:r>
            <a:endParaRPr lang="en-US" sz="971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признак у одного предмета сильнее или слабее, чем у другого: умнее, сильнее, выше. Такое сравнение часто встречается в обычной речи и в текстах.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сравнительная степень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в русском языке образуется несколькими способами, и это важно помнить при разборе слова.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используется суффиксальная или составная форма, но некоторые слова имеют особые формы, которые надо запоминать отдельно.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степеней сравнения прилагательных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качественное прилагательное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разряд по смыслу и грамматическим признакам слова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предметом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не называют качество напрямую. Они показывают, из чего сделан предмет, к какому времени он относится или с чем связан по назначению.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сравниваются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 имеют степеней сравнения и обычно не образуют краткую форму. Нельзя сказать «деревяннее» или «зимнее» в значении усиления признака.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относительные прилагательные тоже отвечают на вопрос какой? , поэтому их легко перепутать с качественными. Понять разряд помогает смысл слова и его роль в предложении.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относительным относятся слова вроде школьный, речной, спортивный, вечерний. Они называют признак через отношение к другому предмету, времени, месту или действию.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Материал, время, место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материалу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показывает, из какого вещества или сырья сделан предмет, оно относится к материалу. Так образуются слова железный, бумажный, стеклянный.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связывают предмет с частью суток, сезоном или историческим периодом. Поэтому вечерний, весенний и осенний день — это относительные признаки.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месту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указывает на город, деревню, реку или другое место, оно тоже относится к относительным. Примеры: городской парк, сельская дорога, московская школа.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окружающим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помогают точнее описывать предметы и явления в жизни. Благодаря им сразу понятно, к чему относится предмет, где он находится или когда появляется.
</a:t>
            </a:r>
            <a:endParaRPr lang="en-US" sz="9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признакам узнают относительные прилагательные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прилагательные можно проверить по смыслу: они называют не качество, а отношение к другому предмету, времени или месту.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значений равны по важности: именно смысл слова помогает определить относительное прилагательное.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по теме «Разряды прилагательных по значению». 2025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показывают, кому принадлежит предмет или с кем он связан. Они помогают точно ответить на вопрос чей? и избежать неточности в речи.
</a:t>
            </a:r>
            <a:endParaRPr lang="en-US" sz="1075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кого образуются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образуются от существительных, называющих человека или животное. Поэтому в них легко увидеть связь с хозяином, автором или носителем признака.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притяжательным относятся слова мамин, папин, лисий, заячий, учительский. Они встречаются в повседневных фразах и делают описание более конкретным и понятным.
</a:t>
            </a:r>
            <a:endParaRPr lang="en-US" sz="1068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притяжательных прилагательных можно быстро показать принадлежность предмета. Это особенно полезно в рассказах, где нужно различать вещи людей, животных и персонажей.
</a:t>
            </a:r>
            <a:endParaRPr lang="en-US" sz="10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различить относительные и притяжательные прилагательные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одинаковый вопрос «какой?» не всегда означает один и тот же разряд: смысл слова остаётся главным ориентиром.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связаны с материалом или временем, а притяжательные — с принадлежностью. Значение помогает не ошибиться в разборе.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«Разряды прилагательных по значению».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 частые ошибки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смотрят только на 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похожими окончаниями могут относиться к разным разрядам. Поэтому нельзя определять прилагательное только по внешнему виду: важнее его значение в 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железный или стеклянный легко принять за качественные, хотя они называют материал. Проверка смысла помогает понять, что речь не о признаке, который можно сравнить.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какой? и чей? часто подсказывают разряд, но они не работают отдельно от смысла. Один и тот же вопрос могут иметь прилагательные разных групп.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полная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вместе учитывать значение, вопрос и грамматические признаки. Тогда школьный, городской и лисий будут определены правильно и без лишних сомнений.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разряда прилагательного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определить разряд по смыслу и грамматическим признакам.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прилагательных в тексте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прилагательные разных разрядов могут работать вместе. Одни описывают качество, другие называют материал, а третьи показывают принадлежность предмета.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сочетаний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добрый, деревянная, мамина и зимний в одном рассказе выполняют разные функции. Вместе они создают яркую картину без лишних объяснений.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разным разрядам текст становится яснее. Читатель сразу понимает, какой человек, из чего сделан предмет и кому он принадлежит.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разряды помогает не только на уроке, но и при чтении. Тогда легче понимать смысл описаний и замечать, как автор строит фразы.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разрядов прилагательных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различать прилагательные удобнее всего по трем признакам: смыслу, вопросам и грамматическим возможностям слова.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выделяются гибкостью формы, а относительные и притяжательные — особым значением связи или принадлежности.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признаков по теме «Разряды прилагательных по значению». 2025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прилагательных: видим смысл слова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уверенно различать качественные, относительные и притяжательные прилагательные. Если смотреть на значение, вопрос и грамматические признаки, разбор становится понятным и аккуратным.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2026-05-28T05:39:54Z</dcterms:created>
  <dcterms:modified xsi:type="dcterms:W3CDTF">2026-05-28T05:39:54Z</dcterms:modified>
</cp:coreProperties>
</file>