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«Паломничество Чайльд Гарольда» Дж. Байрона: поэма о путешествии, истории и внутреннем поиске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героя превращается у Байрона в поиск смысла жизни.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поэмы Байрона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возникла на фоне Наполеоновских войн и интереса романтиков к истории, чувствам и свободе. Байрон опирался на собственные поездки по Европе, поэтому текст наполнен точными наблюдениями о странах, людях и следах прошлого.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Чайльд Гарольд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внутренняя усталость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Гарольд чувствует себя одиноким даже среди людей. Его настроение похоже на тихую печаль: он не находит радости в привычной жизни и ищет другой путь для души.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Байронический герой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 Гарольд стал одним из первых образцов нового типа героя — гордого, мятежного и противоречивого. Такой персонаж не только действует, но и постоянно размышляет о себе и мире.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Разочарованный аристократ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Гарольд принадлежит к знатному кругу, но светская жизнь больше не радует его. Он устал от привычных развлечений и словно отстраняется от мира, который раньше казался ему понятным.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наблюдения, а не действия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он не совершает ярких подвигов и почти не говорит о себе прямо. Его характер раскрывается через молчание, одиночество и то, как он смотрит на людей и страны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и его европейские путешествия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которые стали частью поэмы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видел Португалию, Испанию, Албанию, Грецию и Италию своими глазами. Поэтому в поэме так много точных деталей: названий городов, видов побережий и впечатлений от дорог, памятников и руин.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Европа на страницах текста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у Байрона не придуманы, а увидены во время поездок по Средиземноморью. Читатель словно переходит из одного города в другой и вместе с героем замечает следы недавних войн, древние строения и морские просторы.
</a:t>
            </a:r>
            <a:endParaRPr lang="en-US" sz="889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история рядом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Байрона, старинные карты и изображения европейских городов помогают увидеть, что поэма связана не только с вымыслом. В ней слышен голос человека, который сам прошёл по этим местам и задумался об их судьбе.
</a:t>
            </a:r>
            <a:endParaRPr lang="en-US" sz="8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сюжета и композиции поэмы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не как обычное приключение с ясной развязкой. Вместо этого читатель видит цепочку поездок, впечатлений и размышлений, которые постепенно раскрывают внутреннее состояние героя.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движение героя постоянно превращается во внутреннее. Чем дальше Гарольд едет по Европе, тем сильнее его путь напоминает поиск ответа на вопрос, зачем человеку жить и что он оставляет после себя.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часто прерывает рассказ собственными отступлениями. Он говорит о войнах, истории, природе, искусстве и судьбе человека, поэтому поэма звучит не только как история путешествия, но и как разговор о мире.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делает поэму похожей на духовное странствие. В ней важны не только места, которые посещает герой, но и мысли, к которым он приходит, наблюдая мир вокруг.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движение поэмы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героя от усталости к философскому взгляду на историю и жизнь.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песнь: Испания и Португалия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показывает Пиренейский полуостров как землю, где ещё заметны следы борьбы с Наполеоном. Картины городов и дорог соединяются с ощущением тревоги и памяти о недавних событиях.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Патриотическое сопротивление людей звучит рядом с описаниями разрушений. Из-за этого война воспринимается не как далёкий факт из учебника, а как сила, которая меняет жизнь обычных стран и городов.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контраст между красотой природы и жестокостью военных событий. Байрон как будто напоминает: даже самый красивый пейзаж хранит следы истории и человеческих потерь.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песнь: Албания и Греция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песне герой оказывается в краях, где особенно сильно чувствуется связь с древностью. Байрон передаёт впечатление от гор, моря и суровой красоты Балкан.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соединяет восхищение прошлым и тревогу за настоящее. Из-за этого в песне слышны сразу два чувства: уважение к истории и боль за судьбу народов.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становится не просто фоном, а частью настроения. Морские просторы, горные линии и свет неба создают ощущение величия, но вместе с тем вызывают печаль.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в поэме напоминает о былом величии античного мира. На его фоне особенно заметны бедственное положение страны и сочувствие автора к её современным жителям.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песнь: размышления после Ватерлоо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1815: Битва при Ватерлоо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события Европа вступила в период перемен. Историческая обстановка делает третью песнь более серьёзной и задумчивой.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переживания автора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поэмы становится тише и глубже. Байрон обращается к памяти, утратам и дружбе, поэтому слышится более личный голос поэта.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судьбе народов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выходят за пределы одного человека. Поэт показывает, как большие события меняют жизнь стран и людей.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в этой части часто передают настроение героя и автора. Они помогают связать внутренние переживания с историей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88" y="3227236"/>
            <a:ext cx="414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песнь: Италия и итоговые размышления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как страна искусства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пишет об итальянских городах, памятниках и культурной памяти. Италия в поэме становится пространством, где особенно ясно видны красота, история и человеческое стремление сохранить прошлое.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сильнее славы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песне особенно заметна мысль о быстротечности человеческой славы. Всё политическое и временное меняется, а время спокойно стирает следы прежнего могущества.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величие прошлого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изображён как символ огромной силы древнего мира. Он напоминает, что даже самые могущественные государства исчезают, а от них остаются только следы и воспоминания.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переживает эпохи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показывает, что искусство долговечнее войн и правителей. Картины, здания и поэзия сохраняют память о людях и позволяют будущим поколениям увидеть красоту ушедших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темы поэмы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путешествия объединяет личные чувства героя с историей Европы и делает поэму одновременно лирической и исторической.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— свобода и историческая память: именно они связывают внутренний мир героя с судьбой целых народов.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Дж. Байрона «Паломничество Чайльд Гарольда», 1812–1818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пейзаж в поэме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скалы и горные вершины у Байрона не просто описаны подробно: они передают настроение героя, усиливают чувство тревоги, одиночества и внутреннего поиска.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величественные виды: они вызывают восхищение, но одновременно напоминают о малости человека перед временем, историей и огромным миром.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Руины, закаты и пустынные пространства помогают показать, как красота мира соседствует с печалью. Природа словно откликается на мысли человека и его переживания.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руины говорят о прошлом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храм среди травы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колонны и обломки стен выглядят как тихое напоминание о былом величии. В поэме такой образ заставляет задуматься, что даже сильные государства не вечны, а время постепенно стирает следы их славы.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крепость над морем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стоит почти безжизненно, словно хранит память о войнах и людях, которые давно ушли. Байрон превращает руины в знак истории: они не только разрушают прошлое, но и сохраняют его в памяти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поэмы и их содержание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песнь показывает новый край Европы и расширяет размышления о человеке, истории и памяти.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поэмы растёт её философская глубина: от военных событий — к размышлениям о времени, культуре и судьбе народов.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Дж. Байрона «Паломничество Чайльд Гарольда»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Байрона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соединяет лиричность и иронию: его речь звучит свободно, но при этом точно и выразительно. Благодаря этому читатель чувствует и эмоции, и авторскую оценку событий.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много обращений и риторических вопросов. Они создают ощущение живого разговора с читателем и помогают показать размышления автора как часть самого текста.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контрасты: красота природы у него сопоставляется с войной, а величие прошлого — с печальными следами разрушения. Такой приём делает образы особенно яркими.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эпитеты и подробные описания природы, городов и руин делают поэму образной. Поэтому запоминается не только сюжет путешествия, но и голос поэта.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байронического героя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 Гарольд не стремится к подвигам и славе; его образ раскрывается через мысли, молчание и внутреннюю усталость.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одиночество, разочарование и размышление: именно они делают героя типичным представителем байронического образа.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Чайльд Гарольда в поэме Дж. Байрона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поэмы для литературы XIX века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истории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усилило внимание литературы к прошлому народов, войнам и памятникам культуры. История в поэме звучит как живая часть современности.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романтизм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«Паломничество Чайльд Гарольда» сделало Байрона знаменитым и помогло романтизму утвердить ценность чувства, свободы и внутреннего конфликта.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героя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закрепила образ героя, который страдает, думает и спорит с миром. Такой персонаж стал важным для многих писателей XIX века.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 форма размышления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показал, что дорога может быть не только перемещением по карте, но и способом понять себя, историю и судьбу целой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важна для современного школьника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 Гарольд понятен современному читателю, потому что многие подростки тоже переживают одиночество, сомнения и желание найти своё место в мире.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напоминает: внешние события меняются, но уважение к искусству, природе и человеческой ответственности остаётся ценностью, которая нужна и сегодня.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что личные чувства связаны с историей. Понимание прошлого помогает увидеть, почему войны, память и культура важны не только в книгах.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Байрона к значению поэмы
</a:t>
            </a:r>
            <a:endParaRPr lang="en-US" sz="263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выросла из реальных поездок Байрона и наблюдений за Европой начала XIX века.
</a:t>
            </a:r>
            <a:endParaRPr lang="en-US" sz="15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Байрона остаётся важной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соединил путешествие, историю и чувства героя в одно целое. Поэтому поэма говорит не только о прошлом Европы, но и о вечном поиске смысла человеком.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2026-05-23T00:32:20Z</dcterms:created>
  <dcterms:modified xsi:type="dcterms:W3CDTF">2026-05-23T00:32:20Z</dcterms:modified>
</cp:coreProperties>
</file>