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3500" y="1439325"/>
            <a:ext cx="7917000" cy="19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Осетрообразные и сельдеобразные: два отряда рыб
</a:t>
            </a:r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отряда рыб — два разных способа жизни в воде.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054250" y="4085050"/>
            <a:ext cx="50355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Осетрообразные и сельдеобразные хорошо показывают, как строение тела связано со средой обитания, питанием и размножением. Один отряд связан с дном и реками, другой — с открытой водой и большими стаями.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эти отряды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Осетрообразные как древняя группа рыб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Осетрообразные считаются очень древней группой костных рыб. У них сохранились признаки, которые отличают их от большинства современных рыб и помогают понять эволюцию этой группы.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строение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этих рыб характерно вытянутое тело, костные щитки на коже и рот на нижней стороне головы. Такие признаки связаны с жизнью у дна и поиском пищи в придонной зоне.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науки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Осетрообразные важны не только как промысловые рыбы, но и как пример древней линии развития. Их строение помогает сравнивать старые и более молодые группы костных рыб.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осетрообразным относятся белуга, русский осётр, севрюга, стерлядь и другие виды. Они различаются размерами, местами обитания и степенью редкости.
</a:t>
            </a:r>
            <a:endParaRPr lang="en-US" sz="11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осетровых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жучки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обычной чешуи тело осетровых покрыто рядами костных жучек. Такая защита делает кожу прочнее и хорошо заметной при внешнем осмотре.
</a:t>
            </a:r>
            <a:endParaRPr lang="en-US" sz="1051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Усики-щупальца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усика помогают находить корм в мутной воде. Они работают как чувствительные «датчики» и дополняют зрение и другие органы чувств.
</a:t>
            </a:r>
            <a:endParaRPr lang="en-US" sz="1051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рот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у этих рыб выдвижной и расположен снизу головы. Это удобно, когда добычу нужно искать на дне, среди ила, песка и камней.
</a:t>
            </a:r>
            <a:endParaRPr lang="en-US" sz="1051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плавник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хвостового плавника лопасти неравные, что связано с движением в толще воды и у дна. Такая форма помогает рыбе уверенно плыть и маневрировать.
</a:t>
            </a:r>
            <a:endParaRPr lang="en-US" sz="10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виды связаны с водой разного типа, но многие из них стали редкими и требуют охраны.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зоологии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наиболее известные виды осетрообразных, их места обитания и отличительные черты.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осетрообразных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учебным материалам о осетровых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внутри одного отряда рыбы заметно различаются по размеру и темпам развития. Крупные виды растут медленнее и дольше сохраняют жизненный цикл.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вид, тем обычно дольше он живёт и медленнее восстанавливает численность.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 продолжительность жизни осетровых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 питание осетровых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Осетрообразные чаще держатся у дна, где легче искать пищу. Там они находят моллюсков, личинок насекомых, ракообразных и мелкую рыбу.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дна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и другие чувствительные органы помогают рыбе ориентироваться в мутной воде. Благодаря им она быстрее обнаруживает добычу, даже если обзор ограничен.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органы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совершают дальние перемещения. Часть жизни они проводят в море, а для нереста поднимаются в реки, где условия подходят для размножения.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осетровых зависит от возраста и места обитания. Молодь и взрослые особи могут по-разному использовать кормовые ресурсы, что помогает виду выживать.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корм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развития и перемещения осетровых рыб.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осетровых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Осетровые поздно взрослеют, поэтому новое поколение появляется не быстро. Если численность уменьшается, восстановить её очень трудно даже при улучшении условий.
</a:t>
            </a:r>
            <a:endParaRPr lang="en-US" sz="116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изменения рек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и загрязнение нарушают пути миграции и портят места нереста. Рыбы не могут свободно подниматься к подходящим участкам, а икринки развиваются хуже.
</a:t>
            </a:r>
            <a:endParaRPr lang="en-US" sz="116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Незаконный вылов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виды, от которых получают икру и ценное мясо. Браконьерство быстро сокращает численность, потому что из природы изымают взрослых рыб.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виды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защиты осетровых нужны чистые реки, охрана нерестилищ и строгий контроль вылова. Такие меры дают шанс сохранить редкие виды для будущих поколений.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осетровые нуждаются в охране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Сельдеобразные — массовые стайные рыбы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этим рыбам относятся сельдь, сардина, килька, анчоус и шпроты. Большинство видов невелики по размеру, но встречаются очень многочисленно.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плавание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сельдеобразных хорошо приспособлено к движению в толще воды. Они быстро плывут, что особенно важно в открытом море, где меньше укрытий.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косяках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Сельдеобразные обычно держатся большими стаями. Такой образ жизни помогает им лучше ориентироваться в океане, находить корм и защищаться от хищников.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рыбы занимают важное место в морских пищевых цепях. Они поедают мелкие организмы и сами служат кормом для более крупных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сельдеобразных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этих рыб обычно высокое и сжато с боков, поэтому они легко разворачиваются в воде и быстро уходят от хищников, сохраняя высокую скорость в косяке.
</a:t>
            </a:r>
            <a:endParaRPr lang="en-US" sz="1195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и рот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у них небольшой, а хвостовой плавник сильно раздвоен, что удобно для быстрого и длительного плавания. У многих видов отсутствуют колючие лучи в плавниках.
</a:t>
            </a:r>
            <a:endParaRPr lang="en-US" sz="1052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стае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Сельдеобразные чаще всего держатся вместе, поэтому их внешнее строение подходит для согласованного движения. Это важно при поиске корма, миграциях и защите от более крупных хищников.
</a:t>
            </a:r>
            <a:endParaRPr lang="en-US" sz="1043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чешуя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у сельдеобразных тонкая и мелкая, нередко легко осыпается при прикосновении. Такое покрытие уменьшает сопротивление воды и помогает рыбе свободно двигаться в толще воды.
</a:t>
            </a:r>
            <a:endParaRPr lang="en-US" sz="10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биологии; обобщение по основным представителям сельдеобразных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наиболее известных сельдеобразных и их значение для человека и природы.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виды образуют большие стаи и часто живут в открытой воде, поэтому играют важную роль и в промысле, и в морских пищевых связях.
</a:t>
            </a:r>
            <a:endParaRPr lang="en-US" sz="1047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сельдеобразных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пищевой цепи; обобщение по материалам школьного курса биологии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Сельдеобразные питаются мелкими организмами и сами служат добычей для более крупных животных, поэтому через них энергия быстро передаётся по морской экосистеме.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Сельдеобразные занимают промежуточное положение: они связывают планктон с хищниками и поддерживают устойчивость пищевой цепи.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сельдеобразных в пищевой цепи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корма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организмы собираются в косяк и двигаются согласованно, быстрее обнаруживая участки, богатые планктоном. Это помогает не тратить лишние силы на поиск пищи.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стая сбивает с толку хищников и одновременно позволяет рыбе перемещаться на значительные расстояния. Так сельдеобразные находят новые кормовые районы и нерестовые участки.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рано взрослеют и быстро увеличивают численность, если в море достаточно пищи. Поэтому их популяции могут долго оставаться многочисленными при благоприятных условиях.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сельдеобразные выживают в открытом море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типичном пути улова от морского косяка до готовой продукции и контроля запасов.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Промысловое значение сельдеобразных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Осетрообразные приспособлены к донному образу жизни, а сельдеобразные — к быстрому движению в открытой воде и жизни в больших стаях.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два отряда занимают разные экологические ниши и по-разному приспособлены к жизни в воде.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осетрообразных и сельдеобразных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73492"/>
            <a:ext cx="185700" cy="165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11907"/>
            <a:ext cx="185700" cy="1485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человека и природы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Ценный пищевой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Осетрообразные и сельдеобразные дают человеку рыбу и продукты питания, но ценность их промысла разная: одни известны мясом и икрой, другие — массовым уловом.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Сельдеобразные служат кормом для многих морских животных, а осетровые участвуют в жизни рек и морей, связывая разные участки водной среды.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от рыб сохраняется только при разумном использовании ресурсов. Для этого важно соблюдать правила промысла, охранять водоёмы и не нарушать места размножения.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этих отрядов помогает понять, как строение тела, питание и поведение связаны с условиями жизни и почему одни виды становятся редкими.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 охрана рыб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осетровые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осетровых стали редкими из-за сильного вылова и изменения рек. Поэтому они включены в Красную книгу и требуют особой охраны.
</a:t>
            </a:r>
            <a:endParaRPr lang="en-US" sz="1051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браконьерством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Незаконный вылов особенно опасен для видов, ценимых за икру и мясо. Контроль, запреты и охрана мест нереста помогают сохранить эти рыбы для будущего.
</a:t>
            </a:r>
            <a:endParaRPr lang="en-US" sz="1029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сохранения осетровых особенно важны чистая вода и свободный путь к нерестилищам. Загрязнение и плотины мешают рыбам размножаться и восстанавливать численность.
</a:t>
            </a:r>
            <a:endParaRPr lang="en-US" sz="933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Разумный промысел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сельдеобразных главная мера — не допускать чрезмерного вылова отдельных популяций. Если промысел регулируется, рыбные запасы сохраняются дольше и стабильнее.
</a:t>
            </a:r>
            <a:endParaRPr lang="en-US" sz="88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слайдов 3–15; учебная схема для сравнения признаков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осетрообразные сильнее выделяются размерами и медленным восстановлением численности, а сельдеобразные — массовостью и быстрым ростом популяций.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разные стратегии жизни: одни виды приспособлены к дну и долгой жизни, другие — к открытому морю и быстрому размножению.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отрядов по главным признакам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отряда — два пути жизни в воде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Осетрообразные и сельдеобразные по-разному устроены и ведут себя, но каждый отряд важен для природы и человека. Их сравнение показывает, как разнообразно рыбы приспосабливаются к среде.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2026-05-29T18:48:19Z</dcterms:created>
  <dcterms:modified xsi:type="dcterms:W3CDTF">2026-05-29T18:48:19Z</dcterms:modified>
</cp:coreProperties>
</file>